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495" r:id="rId2"/>
    <p:sldId id="3992" r:id="rId3"/>
    <p:sldId id="4003" r:id="rId4"/>
    <p:sldId id="4009" r:id="rId5"/>
    <p:sldId id="4007" r:id="rId6"/>
    <p:sldId id="4010" r:id="rId7"/>
    <p:sldId id="4011" r:id="rId8"/>
    <p:sldId id="4012" r:id="rId9"/>
    <p:sldId id="4013" r:id="rId10"/>
    <p:sldId id="4004" r:id="rId11"/>
    <p:sldId id="265" r:id="rId12"/>
    <p:sldId id="4019" r:id="rId13"/>
    <p:sldId id="4030" r:id="rId14"/>
    <p:sldId id="4031" r:id="rId15"/>
    <p:sldId id="4032" r:id="rId16"/>
    <p:sldId id="4033" r:id="rId17"/>
    <p:sldId id="4034" r:id="rId18"/>
    <p:sldId id="4035" r:id="rId19"/>
    <p:sldId id="4005" r:id="rId20"/>
    <p:sldId id="279" r:id="rId21"/>
    <p:sldId id="4006" r:id="rId22"/>
    <p:sldId id="4014" r:id="rId23"/>
    <p:sldId id="4039" r:id="rId24"/>
    <p:sldId id="4036" r:id="rId25"/>
    <p:sldId id="4037" r:id="rId26"/>
    <p:sldId id="4040" r:id="rId27"/>
    <p:sldId id="4042" r:id="rId28"/>
    <p:sldId id="4038" r:id="rId29"/>
    <p:sldId id="4018" r:id="rId30"/>
    <p:sldId id="4016" r:id="rId31"/>
    <p:sldId id="4017" r:id="rId32"/>
    <p:sldId id="4015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4F"/>
    <a:srgbClr val="838383"/>
    <a:srgbClr val="FFFFFF"/>
    <a:srgbClr val="EAB83A"/>
    <a:srgbClr val="F3AD31"/>
    <a:srgbClr val="FFFFFD"/>
    <a:srgbClr val="F4C946"/>
    <a:srgbClr val="FEFAEE"/>
    <a:srgbClr val="192771"/>
    <a:srgbClr val="547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6215" autoAdjust="0"/>
  </p:normalViewPr>
  <p:slideViewPr>
    <p:cSldViewPr snapToGrid="0">
      <p:cViewPr varScale="1">
        <p:scale>
          <a:sx n="83" d="100"/>
          <a:sy n="83" d="100"/>
        </p:scale>
        <p:origin x="8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336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954F7-89EE-4107-A171-2C2172A4E19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791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3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671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726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979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894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F29F30F2-4CB5-443F-BED5-2B64D08E49ED}" type="slidenum">
              <a:rPr lang="zh-CN" altLang="en-US" smtClean="0"/>
              <a:pPr eaLnBrk="1" hangingPunct="1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444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31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799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526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09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507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011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465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9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9" y="15809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594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wipe/>
      </p:transition>
    </mc:Choice>
    <mc:Fallback xmlns="">
      <p:transition spd="slow" advClick="0" advTm="300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9" y="15809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9" y="15809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9" y="15809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C2F114-F40F-4C7B-BEA6-2FD174F6E9FD}"/>
              </a:ext>
            </a:extLst>
          </p:cNvPr>
          <p:cNvSpPr/>
          <p:nvPr userDrawn="1"/>
        </p:nvSpPr>
        <p:spPr>
          <a:xfrm>
            <a:off x="133004" y="133004"/>
            <a:ext cx="11928763" cy="6575367"/>
          </a:xfrm>
          <a:prstGeom prst="rect">
            <a:avLst/>
          </a:prstGeom>
          <a:noFill/>
          <a:ln>
            <a:solidFill>
              <a:srgbClr val="8383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CA019DE-DA35-4185-9E57-241E0FC05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r="6978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B2279C7-B372-48A7-85BD-DE7811777D8D}"/>
              </a:ext>
            </a:extLst>
          </p:cNvPr>
          <p:cNvSpPr/>
          <p:nvPr/>
        </p:nvSpPr>
        <p:spPr>
          <a:xfrm>
            <a:off x="1889790" y="530872"/>
            <a:ext cx="8412418" cy="5448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8383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4421484-D835-42CA-B5C1-8615B2AC5CC5}"/>
              </a:ext>
            </a:extLst>
          </p:cNvPr>
          <p:cNvSpPr/>
          <p:nvPr/>
        </p:nvSpPr>
        <p:spPr>
          <a:xfrm>
            <a:off x="2204318" y="2180505"/>
            <a:ext cx="7945514" cy="2707690"/>
          </a:xfrm>
          <a:prstGeom prst="roundRect">
            <a:avLst>
              <a:gd name="adj" fmla="val 106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6" name="矩形 259">
            <a:extLst>
              <a:ext uri="{FF2B5EF4-FFF2-40B4-BE49-F238E27FC236}">
                <a16:creationId xmlns:a16="http://schemas.microsoft.com/office/drawing/2014/main" id="{DE866060-B19F-4EDA-8CDB-974472CF0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852" y="3084045"/>
            <a:ext cx="167378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1400" spc="788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Arial" panose="020B0604020202020204" pitchFamily="34" charset="0"/>
                <a:sym typeface="zihun58hao-chuangzhonghei" panose="00000500000000000000" pitchFamily="2" charset="-122"/>
              </a:rPr>
              <a:t>期末專題報告</a:t>
            </a:r>
            <a:endParaRPr lang="en-US" altLang="zh-CN" sz="1400" spc="788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Arial" panose="020B0604020202020204" pitchFamily="34" charset="0"/>
              <a:sym typeface="zihun58hao-chuangzhonghei" panose="00000500000000000000" pitchFamily="2" charset="-122"/>
            </a:endParaRPr>
          </a:p>
        </p:txBody>
      </p:sp>
      <p:sp>
        <p:nvSpPr>
          <p:cNvPr id="19" name="矩形 259">
            <a:extLst>
              <a:ext uri="{FF2B5EF4-FFF2-40B4-BE49-F238E27FC236}">
                <a16:creationId xmlns:a16="http://schemas.microsoft.com/office/drawing/2014/main" id="{0510FC9B-6DAA-437B-AA2D-CDF8A5FE4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692" y="2017521"/>
            <a:ext cx="395076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Arial" panose="020B0604020202020204" pitchFamily="34" charset="0"/>
                <a:sym typeface="zihun58hao-chuangzhonghei" panose="00000500000000000000" pitchFamily="2" charset="-122"/>
              </a:rPr>
              <a:t>生活小助手</a:t>
            </a:r>
            <a:endParaRPr lang="en-US" altLang="zh-CN" sz="6000" b="1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Arial" panose="020B0604020202020204" pitchFamily="34" charset="0"/>
              <a:sym typeface="zihun58hao-chuangzhonghei" panose="00000500000000000000" pitchFamily="2" charset="-122"/>
            </a:endParaRPr>
          </a:p>
        </p:txBody>
      </p:sp>
      <p:sp>
        <p:nvSpPr>
          <p:cNvPr id="20" name="矩形 259">
            <a:extLst>
              <a:ext uri="{FF2B5EF4-FFF2-40B4-BE49-F238E27FC236}">
                <a16:creationId xmlns:a16="http://schemas.microsoft.com/office/drawing/2014/main" id="{DE25F469-4D66-44F5-9DA4-FE6AD3837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323" y="3969354"/>
            <a:ext cx="2347503" cy="918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TW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Arial" panose="020B0604020202020204" pitchFamily="34" charset="0"/>
                <a:sym typeface="zihun58hao-chuangzhonghei" panose="00000500000000000000" pitchFamily="2" charset="-122"/>
              </a:rPr>
              <a:t>M10807126</a:t>
            </a:r>
            <a:r>
              <a:rPr lang="zh-TW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Arial" panose="020B0604020202020204" pitchFamily="34" charset="0"/>
                <a:sym typeface="zihun58hao-chuangzhonghei" panose="00000500000000000000" pitchFamily="2" charset="-122"/>
              </a:rPr>
              <a:t> 曾翊凱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Arial" panose="020B0604020202020204" pitchFamily="34" charset="0"/>
              <a:sym typeface="zihun58hao-chuangzhonghei" panose="00000500000000000000" pitchFamily="2" charset="-122"/>
            </a:endParaRPr>
          </a:p>
          <a:p>
            <a:pPr>
              <a:buNone/>
            </a:pPr>
            <a:r>
              <a:rPr lang="en-US" altLang="zh-TW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Arial" panose="020B0604020202020204" pitchFamily="34" charset="0"/>
                <a:sym typeface="zihun58hao-chuangzhonghei" panose="00000500000000000000" pitchFamily="2" charset="-122"/>
              </a:rPr>
              <a:t>M10807127</a:t>
            </a:r>
            <a:r>
              <a:rPr lang="zh-TW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Arial" panose="020B0604020202020204" pitchFamily="34" charset="0"/>
                <a:sym typeface="zihun58hao-chuangzhonghei" panose="00000500000000000000" pitchFamily="2" charset="-122"/>
              </a:rPr>
              <a:t> 柯智涵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Arial" panose="020B0604020202020204" pitchFamily="34" charset="0"/>
              <a:sym typeface="zihun58hao-chuangzhonghei" panose="00000500000000000000" pitchFamily="2" charset="-122"/>
            </a:endParaRPr>
          </a:p>
          <a:p>
            <a:pPr>
              <a:buNone/>
            </a:pPr>
            <a:endParaRPr lang="zh-CN" altLang="en-US" sz="1309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Arial" panose="020B0604020202020204" pitchFamily="34" charset="0"/>
              <a:sym typeface="zihun58hao-chuangzhonghei" panose="00000500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4E5667-2888-42F8-B072-542C7C173237}"/>
              </a:ext>
            </a:extLst>
          </p:cNvPr>
          <p:cNvSpPr txBox="1"/>
          <p:nvPr/>
        </p:nvSpPr>
        <p:spPr>
          <a:xfrm>
            <a:off x="3916217" y="5139111"/>
            <a:ext cx="435956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788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日期</a:t>
            </a:r>
            <a:r>
              <a:rPr lang="zh-CN" altLang="en-US" spc="788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：</a:t>
            </a:r>
            <a:r>
              <a:rPr lang="en-US" altLang="zh-CN" spc="788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2021.01.05</a:t>
            </a:r>
            <a:endParaRPr lang="zh-CN" altLang="en-US" spc="788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89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5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50"/>
                            </p:stCondLst>
                            <p:childTnLst>
                              <p:par>
                                <p:cTn id="4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9" grpId="0"/>
      <p:bldP spid="19" grpId="1"/>
      <p:bldP spid="20" grpId="0"/>
      <p:bldP spid="20" grpId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170A9725-78BC-4A8B-8620-1C04ADCBC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34817" r="34826" b="37179"/>
          <a:stretch/>
        </p:blipFill>
        <p:spPr>
          <a:xfrm rot="16200000">
            <a:off x="3093196" y="-2330044"/>
            <a:ext cx="6220930" cy="11518088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DC9EB905-17E1-440F-86F1-C08DAFE9526D}"/>
              </a:ext>
            </a:extLst>
          </p:cNvPr>
          <p:cNvSpPr/>
          <p:nvPr/>
        </p:nvSpPr>
        <p:spPr>
          <a:xfrm>
            <a:off x="1889791" y="742711"/>
            <a:ext cx="8412418" cy="5448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8383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6C02E1-F26B-4B25-9CE1-C0601561607C}"/>
              </a:ext>
            </a:extLst>
          </p:cNvPr>
          <p:cNvSpPr/>
          <p:nvPr/>
        </p:nvSpPr>
        <p:spPr>
          <a:xfrm>
            <a:off x="2228296" y="914398"/>
            <a:ext cx="4101483" cy="5104662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2560369" y="2737200"/>
            <a:ext cx="4773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zh-TW" altLang="en-US" sz="6000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系統功能介紹</a:t>
            </a:r>
            <a:endParaRPr lang="zh-CN" altLang="en-US" sz="6000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94B5375-DE65-46C3-A74F-ADB682278AF3}"/>
              </a:ext>
            </a:extLst>
          </p:cNvPr>
          <p:cNvSpPr/>
          <p:nvPr/>
        </p:nvSpPr>
        <p:spPr>
          <a:xfrm>
            <a:off x="2769062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C7D246-72E4-41C3-8C07-9D0C2BA277E6}"/>
              </a:ext>
            </a:extLst>
          </p:cNvPr>
          <p:cNvSpPr/>
          <p:nvPr/>
        </p:nvSpPr>
        <p:spPr>
          <a:xfrm>
            <a:off x="3064337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3D770A4-4B40-4FE0-AC35-D459BE5C028D}"/>
              </a:ext>
            </a:extLst>
          </p:cNvPr>
          <p:cNvSpPr/>
          <p:nvPr/>
        </p:nvSpPr>
        <p:spPr>
          <a:xfrm>
            <a:off x="33500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75A7DBE-33F2-4AA9-A7A6-42A034EE85CD}"/>
              </a:ext>
            </a:extLst>
          </p:cNvPr>
          <p:cNvSpPr/>
          <p:nvPr/>
        </p:nvSpPr>
        <p:spPr>
          <a:xfrm>
            <a:off x="364536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85A7E64-E14B-4BAD-A8C0-450C705FFCF5}"/>
              </a:ext>
            </a:extLst>
          </p:cNvPr>
          <p:cNvSpPr/>
          <p:nvPr/>
        </p:nvSpPr>
        <p:spPr>
          <a:xfrm>
            <a:off x="396921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D906C1D-E0E6-4333-98E1-B8ADF4149386}"/>
              </a:ext>
            </a:extLst>
          </p:cNvPr>
          <p:cNvSpPr/>
          <p:nvPr/>
        </p:nvSpPr>
        <p:spPr>
          <a:xfrm>
            <a:off x="42644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338F546-750C-496E-B178-5E6A427E0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7233"/>
          <a:stretch/>
        </p:blipFill>
        <p:spPr>
          <a:xfrm rot="16200000">
            <a:off x="10054510" y="4542126"/>
            <a:ext cx="1624782" cy="236989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B7D1BC6-3407-4953-A335-7364E48FC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4060"/>
          <a:stretch/>
        </p:blipFill>
        <p:spPr>
          <a:xfrm rot="16200000" flipV="1">
            <a:off x="1016791" y="-687024"/>
            <a:ext cx="2393907" cy="41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9"/>
          <p:cNvGrpSpPr/>
          <p:nvPr/>
        </p:nvGrpSpPr>
        <p:grpSpPr>
          <a:xfrm>
            <a:off x="4988387" y="2392381"/>
            <a:ext cx="1994571" cy="1179533"/>
            <a:chOff x="0" y="0"/>
            <a:chExt cx="1451061" cy="857851"/>
          </a:xfrm>
        </p:grpSpPr>
        <p:sp>
          <p:nvSpPr>
            <p:cNvPr id="13" name="chenying0907 233"/>
            <p:cNvSpPr/>
            <p:nvPr/>
          </p:nvSpPr>
          <p:spPr>
            <a:xfrm>
              <a:off x="0" y="-1"/>
              <a:ext cx="1451062" cy="200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18599" extrusionOk="0">
                  <a:moveTo>
                    <a:pt x="21502" y="14580"/>
                  </a:moveTo>
                  <a:cubicBezTo>
                    <a:pt x="21505" y="8348"/>
                    <a:pt x="21600" y="636"/>
                    <a:pt x="20080" y="1286"/>
                  </a:cubicBezTo>
                  <a:cubicBezTo>
                    <a:pt x="18564" y="1934"/>
                    <a:pt x="17086" y="-66"/>
                    <a:pt x="15568" y="2"/>
                  </a:cubicBezTo>
                  <a:cubicBezTo>
                    <a:pt x="11739" y="176"/>
                    <a:pt x="7876" y="1857"/>
                    <a:pt x="4063" y="3694"/>
                  </a:cubicBezTo>
                  <a:cubicBezTo>
                    <a:pt x="2912" y="4249"/>
                    <a:pt x="1693" y="4057"/>
                    <a:pt x="574" y="5847"/>
                  </a:cubicBezTo>
                  <a:cubicBezTo>
                    <a:pt x="410" y="9664"/>
                    <a:pt x="232" y="13684"/>
                    <a:pt x="0" y="17399"/>
                  </a:cubicBezTo>
                  <a:cubicBezTo>
                    <a:pt x="7160" y="21534"/>
                    <a:pt x="14347" y="13237"/>
                    <a:pt x="21532" y="18414"/>
                  </a:cubicBezTo>
                  <a:cubicBezTo>
                    <a:pt x="21505" y="17283"/>
                    <a:pt x="21501" y="15968"/>
                    <a:pt x="21502" y="1458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14" name="chenying0907 234"/>
            <p:cNvSpPr/>
            <p:nvPr/>
          </p:nvSpPr>
          <p:spPr>
            <a:xfrm>
              <a:off x="12700" y="177799"/>
              <a:ext cx="1408472" cy="3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21190"/>
                  </a:moveTo>
                  <a:cubicBezTo>
                    <a:pt x="5541" y="19443"/>
                    <a:pt x="11053" y="-410"/>
                    <a:pt x="16600" y="7"/>
                  </a:cubicBezTo>
                  <a:cubicBezTo>
                    <a:pt x="18192" y="127"/>
                    <a:pt x="20043" y="2411"/>
                    <a:pt x="21600" y="2411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15" name="chenying0907 235"/>
            <p:cNvSpPr/>
            <p:nvPr/>
          </p:nvSpPr>
          <p:spPr>
            <a:xfrm>
              <a:off x="114300" y="127000"/>
              <a:ext cx="47886" cy="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8990" y="2321"/>
                    <a:pt x="12587" y="18565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16" name="chenying0907 236"/>
            <p:cNvSpPr/>
            <p:nvPr/>
          </p:nvSpPr>
          <p:spPr>
            <a:xfrm>
              <a:off x="393700" y="114300"/>
              <a:ext cx="49957" cy="5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84" extrusionOk="0">
                  <a:moveTo>
                    <a:pt x="0" y="19284"/>
                  </a:moveTo>
                  <a:cubicBezTo>
                    <a:pt x="7255" y="4098"/>
                    <a:pt x="15514" y="-2316"/>
                    <a:pt x="21600" y="744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17" name="chenying0907 237"/>
            <p:cNvSpPr/>
            <p:nvPr/>
          </p:nvSpPr>
          <p:spPr>
            <a:xfrm>
              <a:off x="254000" y="342900"/>
              <a:ext cx="903425" cy="514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0" y="21600"/>
                  </a:moveTo>
                  <a:cubicBezTo>
                    <a:pt x="675" y="19527"/>
                    <a:pt x="1295" y="17574"/>
                    <a:pt x="2271" y="15812"/>
                  </a:cubicBezTo>
                  <a:cubicBezTo>
                    <a:pt x="3554" y="13497"/>
                    <a:pt x="4726" y="11000"/>
                    <a:pt x="5966" y="8625"/>
                  </a:cubicBezTo>
                  <a:cubicBezTo>
                    <a:pt x="6457" y="7684"/>
                    <a:pt x="7204" y="6859"/>
                    <a:pt x="7569" y="5778"/>
                  </a:cubicBezTo>
                  <a:cubicBezTo>
                    <a:pt x="9848" y="7702"/>
                    <a:pt x="11807" y="10561"/>
                    <a:pt x="13725" y="13236"/>
                  </a:cubicBezTo>
                  <a:cubicBezTo>
                    <a:pt x="15803" y="8076"/>
                    <a:pt x="18595" y="4491"/>
                    <a:pt x="21191" y="223"/>
                  </a:cubicBezTo>
                  <a:cubicBezTo>
                    <a:pt x="19866" y="384"/>
                    <a:pt x="18530" y="679"/>
                    <a:pt x="17304" y="1526"/>
                  </a:cubicBezTo>
                  <a:cubicBezTo>
                    <a:pt x="18746" y="1531"/>
                    <a:pt x="20225" y="918"/>
                    <a:pt x="21510" y="0"/>
                  </a:cubicBezTo>
                  <a:cubicBezTo>
                    <a:pt x="21413" y="69"/>
                    <a:pt x="21597" y="2297"/>
                    <a:pt x="21598" y="2652"/>
                  </a:cubicBezTo>
                  <a:cubicBezTo>
                    <a:pt x="21600" y="3720"/>
                    <a:pt x="21483" y="4781"/>
                    <a:pt x="21500" y="585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18" name="chenying0907 238"/>
            <p:cNvSpPr/>
            <p:nvPr/>
          </p:nvSpPr>
          <p:spPr>
            <a:xfrm>
              <a:off x="254000" y="114300"/>
              <a:ext cx="49957" cy="5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84" extrusionOk="0">
                  <a:moveTo>
                    <a:pt x="0" y="19284"/>
                  </a:moveTo>
                  <a:cubicBezTo>
                    <a:pt x="7255" y="4098"/>
                    <a:pt x="15514" y="-2316"/>
                    <a:pt x="21600" y="744"/>
                  </a:cubicBezTo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</p:grpSp>
      <p:grpSp>
        <p:nvGrpSpPr>
          <p:cNvPr id="3" name="Group 248"/>
          <p:cNvGrpSpPr/>
          <p:nvPr/>
        </p:nvGrpSpPr>
        <p:grpSpPr>
          <a:xfrm>
            <a:off x="4185370" y="2165370"/>
            <a:ext cx="3733705" cy="2647981"/>
            <a:chOff x="0" y="0"/>
            <a:chExt cx="2716291" cy="1925825"/>
          </a:xfrm>
        </p:grpSpPr>
        <p:sp>
          <p:nvSpPr>
            <p:cNvPr id="5" name="chenying0907 240"/>
            <p:cNvSpPr/>
            <p:nvPr/>
          </p:nvSpPr>
          <p:spPr>
            <a:xfrm>
              <a:off x="0" y="1676400"/>
              <a:ext cx="2715977" cy="24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1" extrusionOk="0">
                  <a:moveTo>
                    <a:pt x="0" y="5406"/>
                  </a:moveTo>
                  <a:cubicBezTo>
                    <a:pt x="267" y="21600"/>
                    <a:pt x="1962" y="18624"/>
                    <a:pt x="2580" y="18533"/>
                  </a:cubicBezTo>
                  <a:cubicBezTo>
                    <a:pt x="6473" y="17963"/>
                    <a:pt x="11292" y="18139"/>
                    <a:pt x="14672" y="19040"/>
                  </a:cubicBezTo>
                  <a:cubicBezTo>
                    <a:pt x="16249" y="19460"/>
                    <a:pt x="17722" y="17895"/>
                    <a:pt x="19287" y="17777"/>
                  </a:cubicBezTo>
                  <a:cubicBezTo>
                    <a:pt x="20687" y="17673"/>
                    <a:pt x="21302" y="13015"/>
                    <a:pt x="21600" y="0"/>
                  </a:cubicBezTo>
                  <a:cubicBezTo>
                    <a:pt x="21600" y="0"/>
                    <a:pt x="21528" y="3631"/>
                    <a:pt x="19142" y="5065"/>
                  </a:cubicBezTo>
                  <a:cubicBezTo>
                    <a:pt x="16756" y="6499"/>
                    <a:pt x="10886" y="8022"/>
                    <a:pt x="9139" y="8882"/>
                  </a:cubicBezTo>
                  <a:cubicBezTo>
                    <a:pt x="7391" y="9742"/>
                    <a:pt x="3314" y="9080"/>
                    <a:pt x="2104" y="8793"/>
                  </a:cubicBezTo>
                  <a:cubicBezTo>
                    <a:pt x="895" y="8506"/>
                    <a:pt x="0" y="5406"/>
                    <a:pt x="0" y="5406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6" name="chenying0907 241"/>
            <p:cNvSpPr/>
            <p:nvPr/>
          </p:nvSpPr>
          <p:spPr>
            <a:xfrm>
              <a:off x="0" y="1676400"/>
              <a:ext cx="2715977" cy="24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1" extrusionOk="0">
                  <a:moveTo>
                    <a:pt x="0" y="5406"/>
                  </a:moveTo>
                  <a:cubicBezTo>
                    <a:pt x="267" y="21600"/>
                    <a:pt x="1962" y="18624"/>
                    <a:pt x="2580" y="18533"/>
                  </a:cubicBezTo>
                  <a:cubicBezTo>
                    <a:pt x="6473" y="17963"/>
                    <a:pt x="11292" y="18139"/>
                    <a:pt x="14672" y="19040"/>
                  </a:cubicBezTo>
                  <a:cubicBezTo>
                    <a:pt x="16249" y="19460"/>
                    <a:pt x="17722" y="17895"/>
                    <a:pt x="19287" y="17777"/>
                  </a:cubicBezTo>
                  <a:cubicBezTo>
                    <a:pt x="20687" y="17673"/>
                    <a:pt x="21302" y="13015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7" name="chenying0907 242"/>
            <p:cNvSpPr/>
            <p:nvPr/>
          </p:nvSpPr>
          <p:spPr>
            <a:xfrm>
              <a:off x="330200" y="-1"/>
              <a:ext cx="2037325" cy="1445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0467" extrusionOk="0">
                  <a:moveTo>
                    <a:pt x="6743" y="20235"/>
                  </a:moveTo>
                  <a:cubicBezTo>
                    <a:pt x="4869" y="20402"/>
                    <a:pt x="2655" y="19887"/>
                    <a:pt x="841" y="20467"/>
                  </a:cubicBezTo>
                  <a:cubicBezTo>
                    <a:pt x="64" y="17137"/>
                    <a:pt x="206" y="13015"/>
                    <a:pt x="109" y="9574"/>
                  </a:cubicBezTo>
                  <a:cubicBezTo>
                    <a:pt x="60" y="7846"/>
                    <a:pt x="-454" y="2501"/>
                    <a:pt x="1272" y="1530"/>
                  </a:cubicBezTo>
                  <a:cubicBezTo>
                    <a:pt x="3015" y="550"/>
                    <a:pt x="7168" y="345"/>
                    <a:pt x="9094" y="332"/>
                  </a:cubicBezTo>
                  <a:cubicBezTo>
                    <a:pt x="12066" y="311"/>
                    <a:pt x="19449" y="-1133"/>
                    <a:pt x="20092" y="2167"/>
                  </a:cubicBezTo>
                  <a:cubicBezTo>
                    <a:pt x="21146" y="7570"/>
                    <a:pt x="20836" y="14255"/>
                    <a:pt x="20499" y="19764"/>
                  </a:cubicBezTo>
                  <a:cubicBezTo>
                    <a:pt x="18609" y="19687"/>
                    <a:pt x="16502" y="19701"/>
                    <a:pt x="14604" y="19846"/>
                  </a:cubicBezTo>
                  <a:cubicBezTo>
                    <a:pt x="13261" y="19949"/>
                    <a:pt x="8018" y="20122"/>
                    <a:pt x="6743" y="20235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8" name="chenying0907 243"/>
            <p:cNvSpPr/>
            <p:nvPr/>
          </p:nvSpPr>
          <p:spPr>
            <a:xfrm>
              <a:off x="0" y="1397000"/>
              <a:ext cx="2716292" cy="413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7" h="19362" extrusionOk="0">
                  <a:moveTo>
                    <a:pt x="2982" y="2337"/>
                  </a:moveTo>
                  <a:cubicBezTo>
                    <a:pt x="2484" y="7946"/>
                    <a:pt x="-88" y="9406"/>
                    <a:pt x="2" y="16856"/>
                  </a:cubicBezTo>
                  <a:cubicBezTo>
                    <a:pt x="60" y="21600"/>
                    <a:pt x="11693" y="18139"/>
                    <a:pt x="12961" y="18209"/>
                  </a:cubicBezTo>
                  <a:cubicBezTo>
                    <a:pt x="15091" y="18326"/>
                    <a:pt x="17165" y="15834"/>
                    <a:pt x="19280" y="15305"/>
                  </a:cubicBezTo>
                  <a:cubicBezTo>
                    <a:pt x="21512" y="14747"/>
                    <a:pt x="17624" y="1965"/>
                    <a:pt x="17229" y="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9" name="chenying0907 244"/>
            <p:cNvSpPr/>
            <p:nvPr/>
          </p:nvSpPr>
          <p:spPr>
            <a:xfrm>
              <a:off x="1155700" y="1701800"/>
              <a:ext cx="383109" cy="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9" extrusionOk="0">
                  <a:moveTo>
                    <a:pt x="0" y="21102"/>
                  </a:moveTo>
                  <a:cubicBezTo>
                    <a:pt x="7219" y="21600"/>
                    <a:pt x="14386" y="11167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10" name="chenying0907 245"/>
            <p:cNvSpPr/>
            <p:nvPr/>
          </p:nvSpPr>
          <p:spPr>
            <a:xfrm>
              <a:off x="495300" y="1485900"/>
              <a:ext cx="1791581" cy="4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413" extrusionOk="0">
                  <a:moveTo>
                    <a:pt x="0" y="10843"/>
                  </a:moveTo>
                  <a:cubicBezTo>
                    <a:pt x="1470" y="21600"/>
                    <a:pt x="3381" y="10281"/>
                    <a:pt x="4897" y="8096"/>
                  </a:cubicBezTo>
                  <a:cubicBezTo>
                    <a:pt x="7216" y="4750"/>
                    <a:pt x="9513" y="5511"/>
                    <a:pt x="11833" y="3600"/>
                  </a:cubicBezTo>
                  <a:cubicBezTo>
                    <a:pt x="14948" y="1033"/>
                    <a:pt x="18542" y="12713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11" name="chenying0907 246"/>
            <p:cNvSpPr/>
            <p:nvPr/>
          </p:nvSpPr>
          <p:spPr>
            <a:xfrm>
              <a:off x="330200" y="1600199"/>
              <a:ext cx="2028206" cy="53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183" extrusionOk="0">
                  <a:moveTo>
                    <a:pt x="0" y="4541"/>
                  </a:moveTo>
                  <a:cubicBezTo>
                    <a:pt x="2051" y="21600"/>
                    <a:pt x="5584" y="4838"/>
                    <a:pt x="7810" y="4383"/>
                  </a:cubicBezTo>
                  <a:cubicBezTo>
                    <a:pt x="10095" y="3916"/>
                    <a:pt x="12384" y="6226"/>
                    <a:pt x="14669" y="6441"/>
                  </a:cubicBezTo>
                  <a:cubicBezTo>
                    <a:pt x="16760" y="6634"/>
                    <a:pt x="19410" y="6091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12" name="chenying0907 247"/>
            <p:cNvSpPr/>
            <p:nvPr/>
          </p:nvSpPr>
          <p:spPr>
            <a:xfrm>
              <a:off x="571500" y="165099"/>
              <a:ext cx="1451536" cy="1074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0694" extrusionOk="0">
                  <a:moveTo>
                    <a:pt x="20629" y="19260"/>
                  </a:moveTo>
                  <a:cubicBezTo>
                    <a:pt x="20977" y="14949"/>
                    <a:pt x="20772" y="10813"/>
                    <a:pt x="20677" y="6492"/>
                  </a:cubicBezTo>
                  <a:cubicBezTo>
                    <a:pt x="20626" y="4148"/>
                    <a:pt x="20883" y="3161"/>
                    <a:pt x="20716" y="794"/>
                  </a:cubicBezTo>
                  <a:cubicBezTo>
                    <a:pt x="20595" y="-906"/>
                    <a:pt x="2257" y="570"/>
                    <a:pt x="640" y="1127"/>
                  </a:cubicBezTo>
                  <a:cubicBezTo>
                    <a:pt x="-623" y="7448"/>
                    <a:pt x="271" y="14260"/>
                    <a:pt x="871" y="20694"/>
                  </a:cubicBezTo>
                  <a:cubicBezTo>
                    <a:pt x="852" y="20484"/>
                    <a:pt x="2889" y="20367"/>
                    <a:pt x="2986" y="20359"/>
                  </a:cubicBezTo>
                  <a:cubicBezTo>
                    <a:pt x="4363" y="20257"/>
                    <a:pt x="20587" y="19755"/>
                    <a:pt x="20595" y="19670"/>
                  </a:cubicBezTo>
                  <a:cubicBezTo>
                    <a:pt x="20607" y="19533"/>
                    <a:pt x="20618" y="19396"/>
                    <a:pt x="20629" y="19260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</p:grpSp>
      <p:sp>
        <p:nvSpPr>
          <p:cNvPr id="21" name="chenying0907 79"/>
          <p:cNvSpPr/>
          <p:nvPr/>
        </p:nvSpPr>
        <p:spPr>
          <a:xfrm>
            <a:off x="7615517" y="1400305"/>
            <a:ext cx="1178736" cy="1539801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6123 w 50596"/>
              <a:gd name="connsiteY4" fmla="*/ 28485 h 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088" tIns="38088" rIns="38088" bIns="38088" numCol="1" anchor="ctr">
            <a:noAutofit/>
          </a:bodyPr>
          <a:lstStyle/>
          <a:p>
            <a:pPr defTabSz="457051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3999" dirty="0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3" name="chenying0907 79"/>
          <p:cNvSpPr/>
          <p:nvPr/>
        </p:nvSpPr>
        <p:spPr>
          <a:xfrm flipV="1">
            <a:off x="7669050" y="4152297"/>
            <a:ext cx="1125203" cy="1398758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6123 w 50596"/>
              <a:gd name="connsiteY4" fmla="*/ 28485 h 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088" tIns="38088" rIns="38088" bIns="38088" numCol="1" anchor="ctr">
            <a:noAutofit/>
          </a:bodyPr>
          <a:lstStyle/>
          <a:p>
            <a:pPr defTabSz="457051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3999" dirty="0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4" name="chenying0907 79"/>
          <p:cNvSpPr/>
          <p:nvPr/>
        </p:nvSpPr>
        <p:spPr>
          <a:xfrm flipH="1">
            <a:off x="3282370" y="1742173"/>
            <a:ext cx="1183723" cy="1197933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6123 w 50596"/>
              <a:gd name="connsiteY4" fmla="*/ 28485 h 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088" tIns="38088" rIns="38088" bIns="38088" numCol="1" anchor="ctr">
            <a:noAutofit/>
          </a:bodyPr>
          <a:lstStyle/>
          <a:p>
            <a:pPr defTabSz="457051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3999" dirty="0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5" name="chenying0907 79"/>
          <p:cNvSpPr/>
          <p:nvPr/>
        </p:nvSpPr>
        <p:spPr>
          <a:xfrm rot="21059157" flipH="1" flipV="1">
            <a:off x="3379090" y="4086065"/>
            <a:ext cx="1172185" cy="994952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6123 w 50596"/>
              <a:gd name="connsiteY4" fmla="*/ 28485 h 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088" tIns="38088" rIns="38088" bIns="38088" numCol="1" anchor="ctr">
            <a:noAutofit/>
          </a:bodyPr>
          <a:lstStyle/>
          <a:p>
            <a:pPr defTabSz="457051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3999" dirty="0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6" name="chenying0907 148"/>
          <p:cNvSpPr/>
          <p:nvPr/>
        </p:nvSpPr>
        <p:spPr>
          <a:xfrm>
            <a:off x="9058043" y="582330"/>
            <a:ext cx="2497168" cy="1775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088" tIns="38088" rIns="38088" bIns="38088" numCol="1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4.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BMI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計算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使用者能透過程式輸入自己的身高和體重，得到自己的身體質量指數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(BMI)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。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+mn-ea"/>
              <a:sym typeface="zihun58hao-chuangzhonghei" panose="00000500000000000000" pitchFamily="2" charset="-122"/>
            </a:endParaRPr>
          </a:p>
        </p:txBody>
      </p:sp>
      <p:sp>
        <p:nvSpPr>
          <p:cNvPr id="27" name="chenying0907 148"/>
          <p:cNvSpPr/>
          <p:nvPr/>
        </p:nvSpPr>
        <p:spPr>
          <a:xfrm>
            <a:off x="9058043" y="4838732"/>
            <a:ext cx="2497168" cy="1775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088" tIns="38088" rIns="38088" bIns="38088" numCol="1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6.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回收物品分類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使用者能透過程式，將回收物品對著樹莓派之相機，就能夠得知回收物的分類。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+mn-ea"/>
              <a:sym typeface="zihun58hao-chuangzhonghei" panose="00000500000000000000" pitchFamily="2" charset="-122"/>
            </a:endParaRPr>
          </a:p>
        </p:txBody>
      </p:sp>
      <p:sp>
        <p:nvSpPr>
          <p:cNvPr id="28" name="chenying0907 148"/>
          <p:cNvSpPr/>
          <p:nvPr/>
        </p:nvSpPr>
        <p:spPr>
          <a:xfrm>
            <a:off x="591618" y="1138854"/>
            <a:ext cx="2497168" cy="11110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088" tIns="38088" rIns="38088" bIns="38088" numCol="1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+mn-ea"/>
                <a:sym typeface="zihun58hao-chuangzhonghei" panose="00000500000000000000" pitchFamily="2" charset="-122"/>
              </a:rPr>
              <a:t>1. 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+mn-ea"/>
                <a:sym typeface="zihun58hao-chuangzhonghei" panose="00000500000000000000" pitchFamily="2" charset="-122"/>
              </a:rPr>
              <a:t>單位轉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+mn-ea"/>
                <a:sym typeface="zihun58hao-chuangzhonghei" panose="00000500000000000000" pitchFamily="2" charset="-122"/>
              </a:rPr>
              <a:t>換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+mn-ea"/>
              <a:sym typeface="zihun58hao-chuangzhonghei" panose="000005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+mn-ea"/>
                <a:sym typeface="zihun58hao-chuangzhonghei" panose="00000500000000000000" pitchFamily="2" charset="-122"/>
              </a:rPr>
              <a:t>使用者可以選擇想要轉換的單位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+mn-ea"/>
              <a:sym typeface="zihun58hao-chuangzhonghei" panose="00000500000000000000" pitchFamily="2" charset="-122"/>
            </a:endParaRPr>
          </a:p>
        </p:txBody>
      </p:sp>
      <p:sp>
        <p:nvSpPr>
          <p:cNvPr id="29" name="chenying0907 148"/>
          <p:cNvSpPr/>
          <p:nvPr/>
        </p:nvSpPr>
        <p:spPr>
          <a:xfrm>
            <a:off x="591618" y="4788498"/>
            <a:ext cx="2497168" cy="14434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088" tIns="38088" rIns="38088" bIns="38088" numCol="1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3.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拼音查詢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使用者能透過程式，將所不知道的字詞貼入，程式即會顯示出其讀音。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+mn-ea"/>
              <a:sym typeface="zihun58hao-chuangzhonghei" panose="00000500000000000000" pitchFamily="2" charset="-122"/>
            </a:endParaRPr>
          </a:p>
        </p:txBody>
      </p:sp>
      <p:sp>
        <p:nvSpPr>
          <p:cNvPr id="30" name="chenying0907 79"/>
          <p:cNvSpPr/>
          <p:nvPr/>
        </p:nvSpPr>
        <p:spPr>
          <a:xfrm rot="694334" flipH="1" flipV="1">
            <a:off x="3145466" y="3309034"/>
            <a:ext cx="1288267" cy="487567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6123 w 50596"/>
              <a:gd name="connsiteY4" fmla="*/ 28485 h 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088" tIns="38088" rIns="38088" bIns="38088" numCol="1" anchor="ctr">
            <a:noAutofit/>
          </a:bodyPr>
          <a:lstStyle/>
          <a:p>
            <a:pPr defTabSz="457051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3999" dirty="0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31" name="chenying0907 79"/>
          <p:cNvSpPr/>
          <p:nvPr/>
        </p:nvSpPr>
        <p:spPr>
          <a:xfrm rot="20128761" flipV="1">
            <a:off x="7708108" y="3136333"/>
            <a:ext cx="1152259" cy="611090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6123 w 50596"/>
              <a:gd name="connsiteY4" fmla="*/ 28485 h 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088" tIns="38088" rIns="38088" bIns="38088" numCol="1" anchor="ctr">
            <a:noAutofit/>
          </a:bodyPr>
          <a:lstStyle/>
          <a:p>
            <a:pPr defTabSz="457051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3999" dirty="0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32" name="chenying0907 148"/>
          <p:cNvSpPr/>
          <p:nvPr/>
        </p:nvSpPr>
        <p:spPr>
          <a:xfrm>
            <a:off x="591618" y="2993659"/>
            <a:ext cx="2497168" cy="11110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088" tIns="38088" rIns="38088" bIns="38088" numCol="1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+mn-ea"/>
                <a:sym typeface="zihun58hao-chuangzhonghei" panose="00000500000000000000" pitchFamily="2" charset="-122"/>
              </a:rPr>
              <a:t>2.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+mn-ea"/>
                <a:sym typeface="zihun58hao-chuangzhonghei" panose="00000500000000000000" pitchFamily="2" charset="-122"/>
              </a:rPr>
              <a:t> 匯率轉換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+mn-ea"/>
              <a:sym typeface="zihun58hao-chuangzhonghei" panose="000005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+mn-ea"/>
                <a:sym typeface="zihun58hao-chuangzhonghei" panose="00000500000000000000" pitchFamily="2" charset="-122"/>
              </a:rPr>
              <a:t>使用者能夠選擇想要換算的外幣數量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+mn-ea"/>
              <a:sym typeface="zihun58hao-chuangzhonghei" panose="00000500000000000000" pitchFamily="2" charset="-122"/>
            </a:endParaRPr>
          </a:p>
        </p:txBody>
      </p:sp>
      <p:sp>
        <p:nvSpPr>
          <p:cNvPr id="33" name="chenying0907 148"/>
          <p:cNvSpPr/>
          <p:nvPr/>
        </p:nvSpPr>
        <p:spPr>
          <a:xfrm>
            <a:off x="9058043" y="2834095"/>
            <a:ext cx="2497168" cy="14434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088" tIns="38088" rIns="38088" bIns="38088" numCol="1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+mn-ea"/>
                <a:sym typeface="zihun58hao-chuangzhonghei" panose="00000500000000000000" pitchFamily="2" charset="-122"/>
              </a:rPr>
              <a:t>5.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+mn-ea"/>
                <a:sym typeface="zihun58hao-chuangzhonghei" panose="00000500000000000000" pitchFamily="2" charset="-122"/>
              </a:rPr>
              <a:t> 翻譯查詢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+mn-ea"/>
              <a:sym typeface="zihun58hao-chuangzhonghei" panose="000005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+mn-ea"/>
                <a:sym typeface="zihun58hao-chuangzhonghei" panose="00000500000000000000" pitchFamily="2" charset="-122"/>
              </a:rPr>
              <a:t>使用者能透過程式翻譯不懂的字詞，也能透過麥克風語音輸入來翻譯。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+mn-ea"/>
              <a:sym typeface="zihun58hao-chuangzhonghe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95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animBg="1"/>
      <p:bldP spid="31" grpId="0" animBg="1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5"/>
          <p:cNvSpPr/>
          <p:nvPr/>
        </p:nvSpPr>
        <p:spPr bwMode="auto">
          <a:xfrm>
            <a:off x="4286799" y="1535466"/>
            <a:ext cx="3278427" cy="235499"/>
          </a:xfrm>
          <a:custGeom>
            <a:avLst/>
            <a:gdLst>
              <a:gd name="T0" fmla="*/ 0 w 1905"/>
              <a:gd name="T1" fmla="*/ 0 h 136"/>
              <a:gd name="T2" fmla="*/ 1905 w 1905"/>
              <a:gd name="T3" fmla="*/ 136 h 136"/>
            </a:gdLst>
            <a:ahLst/>
            <a:cxnLst>
              <a:cxn ang="0">
                <a:pos x="0" y="136"/>
              </a:cxn>
              <a:cxn ang="0">
                <a:pos x="317" y="0"/>
              </a:cxn>
              <a:cxn ang="0">
                <a:pos x="1905" y="0"/>
              </a:cxn>
            </a:cxnLst>
            <a:rect l="T0" t="T1" r="T2" b="T3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3" name="文本框 48"/>
          <p:cNvSpPr>
            <a:spLocks noChangeArrowheads="1"/>
          </p:cNvSpPr>
          <p:nvPr/>
        </p:nvSpPr>
        <p:spPr bwMode="auto">
          <a:xfrm>
            <a:off x="7565226" y="1713407"/>
            <a:ext cx="3512581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CMD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輸入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: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Life_Assist</a:t>
            </a:r>
            <a:r>
              <a:rPr lang="en-US" altLang="zh-TW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-h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746" y="2327203"/>
            <a:ext cx="5934178" cy="253737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34" name="群組 33"/>
          <p:cNvGrpSpPr/>
          <p:nvPr/>
        </p:nvGrpSpPr>
        <p:grpSpPr>
          <a:xfrm>
            <a:off x="3203930" y="1501619"/>
            <a:ext cx="2244129" cy="2254548"/>
            <a:chOff x="3203930" y="1501619"/>
            <a:chExt cx="2244129" cy="2254548"/>
          </a:xfrm>
        </p:grpSpPr>
        <p:sp>
          <p:nvSpPr>
            <p:cNvPr id="35" name="Freeform 4"/>
            <p:cNvSpPr/>
            <p:nvPr/>
          </p:nvSpPr>
          <p:spPr bwMode="auto">
            <a:xfrm>
              <a:off x="3203930" y="1501619"/>
              <a:ext cx="1641548" cy="1320898"/>
            </a:xfrm>
            <a:custGeom>
              <a:avLst/>
              <a:gdLst>
                <a:gd name="T0" fmla="*/ 0 w 864"/>
                <a:gd name="T1" fmla="*/ 0 h 678"/>
                <a:gd name="T2" fmla="*/ 864 w 864"/>
                <a:gd name="T3" fmla="*/ 678 h 678"/>
                <a:gd name="connsiteX0" fmla="*/ 10000 w 10000"/>
                <a:gd name="connsiteY0" fmla="*/ 5265 h 10000"/>
                <a:gd name="connsiteX1" fmla="*/ 10000 w 10000"/>
                <a:gd name="connsiteY1" fmla="*/ 5265 h 10000"/>
                <a:gd name="connsiteX2" fmla="*/ 9456 w 10000"/>
                <a:gd name="connsiteY2" fmla="*/ 4676 h 10000"/>
                <a:gd name="connsiteX3" fmla="*/ 8912 w 10000"/>
                <a:gd name="connsiteY3" fmla="*/ 4086 h 10000"/>
                <a:gd name="connsiteX4" fmla="*/ 8333 w 10000"/>
                <a:gd name="connsiteY4" fmla="*/ 3540 h 10000"/>
                <a:gd name="connsiteX5" fmla="*/ 7755 w 10000"/>
                <a:gd name="connsiteY5" fmla="*/ 3053 h 10000"/>
                <a:gd name="connsiteX6" fmla="*/ 7141 w 10000"/>
                <a:gd name="connsiteY6" fmla="*/ 2611 h 10000"/>
                <a:gd name="connsiteX7" fmla="*/ 6563 w 10000"/>
                <a:gd name="connsiteY7" fmla="*/ 2168 h 10000"/>
                <a:gd name="connsiteX8" fmla="*/ 5903 w 10000"/>
                <a:gd name="connsiteY8" fmla="*/ 1829 h 10000"/>
                <a:gd name="connsiteX9" fmla="*/ 5289 w 10000"/>
                <a:gd name="connsiteY9" fmla="*/ 1431 h 10000"/>
                <a:gd name="connsiteX10" fmla="*/ 4630 w 10000"/>
                <a:gd name="connsiteY10" fmla="*/ 1136 h 10000"/>
                <a:gd name="connsiteX11" fmla="*/ 4016 w 10000"/>
                <a:gd name="connsiteY11" fmla="*/ 885 h 10000"/>
                <a:gd name="connsiteX12" fmla="*/ 3356 w 10000"/>
                <a:gd name="connsiteY12" fmla="*/ 634 h 10000"/>
                <a:gd name="connsiteX13" fmla="*/ 2697 w 10000"/>
                <a:gd name="connsiteY13" fmla="*/ 442 h 10000"/>
                <a:gd name="connsiteX14" fmla="*/ 2002 w 10000"/>
                <a:gd name="connsiteY14" fmla="*/ 251 h 10000"/>
                <a:gd name="connsiteX15" fmla="*/ 1343 w 10000"/>
                <a:gd name="connsiteY15" fmla="*/ 147 h 10000"/>
                <a:gd name="connsiteX16" fmla="*/ 648 w 10000"/>
                <a:gd name="connsiteY16" fmla="*/ 44 h 10000"/>
                <a:gd name="connsiteX17" fmla="*/ 0 w 10000"/>
                <a:gd name="connsiteY17" fmla="*/ 0 h 10000"/>
                <a:gd name="connsiteX18" fmla="*/ 0 w 10000"/>
                <a:gd name="connsiteY18" fmla="*/ 6696 h 10000"/>
                <a:gd name="connsiteX19" fmla="*/ 845 w 10000"/>
                <a:gd name="connsiteY19" fmla="*/ 6799 h 10000"/>
                <a:gd name="connsiteX20" fmla="*/ 1690 w 10000"/>
                <a:gd name="connsiteY20" fmla="*/ 6991 h 10000"/>
                <a:gd name="connsiteX21" fmla="*/ 2512 w 10000"/>
                <a:gd name="connsiteY21" fmla="*/ 7286 h 10000"/>
                <a:gd name="connsiteX22" fmla="*/ 3322 w 10000"/>
                <a:gd name="connsiteY22" fmla="*/ 7684 h 10000"/>
                <a:gd name="connsiteX23" fmla="*/ 4086 w 10000"/>
                <a:gd name="connsiteY23" fmla="*/ 8127 h 10000"/>
                <a:gd name="connsiteX24" fmla="*/ 4861 w 10000"/>
                <a:gd name="connsiteY24" fmla="*/ 8673 h 10000"/>
                <a:gd name="connsiteX25" fmla="*/ 5590 w 10000"/>
                <a:gd name="connsiteY25" fmla="*/ 9307 h 10000"/>
                <a:gd name="connsiteX26" fmla="*/ 6285 w 10000"/>
                <a:gd name="connsiteY26" fmla="*/ 10000 h 10000"/>
                <a:gd name="connsiteX27" fmla="*/ 9201 w 10000"/>
                <a:gd name="connsiteY27" fmla="*/ 9050 h 10000"/>
                <a:gd name="connsiteX28" fmla="*/ 10000 w 10000"/>
                <a:gd name="connsiteY28" fmla="*/ 5265 h 10000"/>
                <a:gd name="connsiteX0" fmla="*/ 10000 w 10000"/>
                <a:gd name="connsiteY0" fmla="*/ 5265 h 11365"/>
                <a:gd name="connsiteX1" fmla="*/ 10000 w 10000"/>
                <a:gd name="connsiteY1" fmla="*/ 5265 h 11365"/>
                <a:gd name="connsiteX2" fmla="*/ 9456 w 10000"/>
                <a:gd name="connsiteY2" fmla="*/ 4676 h 11365"/>
                <a:gd name="connsiteX3" fmla="*/ 8912 w 10000"/>
                <a:gd name="connsiteY3" fmla="*/ 4086 h 11365"/>
                <a:gd name="connsiteX4" fmla="*/ 8333 w 10000"/>
                <a:gd name="connsiteY4" fmla="*/ 3540 h 11365"/>
                <a:gd name="connsiteX5" fmla="*/ 7755 w 10000"/>
                <a:gd name="connsiteY5" fmla="*/ 3053 h 11365"/>
                <a:gd name="connsiteX6" fmla="*/ 7141 w 10000"/>
                <a:gd name="connsiteY6" fmla="*/ 2611 h 11365"/>
                <a:gd name="connsiteX7" fmla="*/ 6563 w 10000"/>
                <a:gd name="connsiteY7" fmla="*/ 2168 h 11365"/>
                <a:gd name="connsiteX8" fmla="*/ 5903 w 10000"/>
                <a:gd name="connsiteY8" fmla="*/ 1829 h 11365"/>
                <a:gd name="connsiteX9" fmla="*/ 5289 w 10000"/>
                <a:gd name="connsiteY9" fmla="*/ 1431 h 11365"/>
                <a:gd name="connsiteX10" fmla="*/ 4630 w 10000"/>
                <a:gd name="connsiteY10" fmla="*/ 1136 h 11365"/>
                <a:gd name="connsiteX11" fmla="*/ 4016 w 10000"/>
                <a:gd name="connsiteY11" fmla="*/ 885 h 11365"/>
                <a:gd name="connsiteX12" fmla="*/ 3356 w 10000"/>
                <a:gd name="connsiteY12" fmla="*/ 634 h 11365"/>
                <a:gd name="connsiteX13" fmla="*/ 2697 w 10000"/>
                <a:gd name="connsiteY13" fmla="*/ 442 h 11365"/>
                <a:gd name="connsiteX14" fmla="*/ 2002 w 10000"/>
                <a:gd name="connsiteY14" fmla="*/ 251 h 11365"/>
                <a:gd name="connsiteX15" fmla="*/ 1343 w 10000"/>
                <a:gd name="connsiteY15" fmla="*/ 147 h 11365"/>
                <a:gd name="connsiteX16" fmla="*/ 648 w 10000"/>
                <a:gd name="connsiteY16" fmla="*/ 44 h 11365"/>
                <a:gd name="connsiteX17" fmla="*/ 0 w 10000"/>
                <a:gd name="connsiteY17" fmla="*/ 0 h 11365"/>
                <a:gd name="connsiteX18" fmla="*/ 0 w 10000"/>
                <a:gd name="connsiteY18" fmla="*/ 6696 h 11365"/>
                <a:gd name="connsiteX19" fmla="*/ 845 w 10000"/>
                <a:gd name="connsiteY19" fmla="*/ 6799 h 11365"/>
                <a:gd name="connsiteX20" fmla="*/ 1690 w 10000"/>
                <a:gd name="connsiteY20" fmla="*/ 6991 h 11365"/>
                <a:gd name="connsiteX21" fmla="*/ 2512 w 10000"/>
                <a:gd name="connsiteY21" fmla="*/ 7286 h 11365"/>
                <a:gd name="connsiteX22" fmla="*/ 3322 w 10000"/>
                <a:gd name="connsiteY22" fmla="*/ 7684 h 11365"/>
                <a:gd name="connsiteX23" fmla="*/ 4086 w 10000"/>
                <a:gd name="connsiteY23" fmla="*/ 8127 h 11365"/>
                <a:gd name="connsiteX24" fmla="*/ 4861 w 10000"/>
                <a:gd name="connsiteY24" fmla="*/ 8673 h 11365"/>
                <a:gd name="connsiteX25" fmla="*/ 5590 w 10000"/>
                <a:gd name="connsiteY25" fmla="*/ 9307 h 11365"/>
                <a:gd name="connsiteX26" fmla="*/ 6982 w 10000"/>
                <a:gd name="connsiteY26" fmla="*/ 11365 h 11365"/>
                <a:gd name="connsiteX27" fmla="*/ 9201 w 10000"/>
                <a:gd name="connsiteY27" fmla="*/ 9050 h 11365"/>
                <a:gd name="connsiteX28" fmla="*/ 10000 w 10000"/>
                <a:gd name="connsiteY28" fmla="*/ 5265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6982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236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189 w 11014"/>
                <a:gd name="connsiteY26" fmla="*/ 11127 h 11365"/>
                <a:gd name="connsiteX27" fmla="*/ 7236 w 11014"/>
                <a:gd name="connsiteY27" fmla="*/ 11365 h 11365"/>
                <a:gd name="connsiteX28" fmla="*/ 9201 w 11014"/>
                <a:gd name="connsiteY28" fmla="*/ 9050 h 11365"/>
                <a:gd name="connsiteX29" fmla="*/ 11014 w 11014"/>
                <a:gd name="connsiteY29" fmla="*/ 6469 h 11365"/>
                <a:gd name="connsiteX0" fmla="*/ 11014 w 11014"/>
                <a:gd name="connsiteY0" fmla="*/ 6469 h 11251"/>
                <a:gd name="connsiteX1" fmla="*/ 10000 w 11014"/>
                <a:gd name="connsiteY1" fmla="*/ 5265 h 11251"/>
                <a:gd name="connsiteX2" fmla="*/ 9456 w 11014"/>
                <a:gd name="connsiteY2" fmla="*/ 4676 h 11251"/>
                <a:gd name="connsiteX3" fmla="*/ 8912 w 11014"/>
                <a:gd name="connsiteY3" fmla="*/ 4086 h 11251"/>
                <a:gd name="connsiteX4" fmla="*/ 8333 w 11014"/>
                <a:gd name="connsiteY4" fmla="*/ 3540 h 11251"/>
                <a:gd name="connsiteX5" fmla="*/ 7755 w 11014"/>
                <a:gd name="connsiteY5" fmla="*/ 3053 h 11251"/>
                <a:gd name="connsiteX6" fmla="*/ 7141 w 11014"/>
                <a:gd name="connsiteY6" fmla="*/ 2611 h 11251"/>
                <a:gd name="connsiteX7" fmla="*/ 6563 w 11014"/>
                <a:gd name="connsiteY7" fmla="*/ 2168 h 11251"/>
                <a:gd name="connsiteX8" fmla="*/ 5903 w 11014"/>
                <a:gd name="connsiteY8" fmla="*/ 1829 h 11251"/>
                <a:gd name="connsiteX9" fmla="*/ 5289 w 11014"/>
                <a:gd name="connsiteY9" fmla="*/ 1431 h 11251"/>
                <a:gd name="connsiteX10" fmla="*/ 4630 w 11014"/>
                <a:gd name="connsiteY10" fmla="*/ 1136 h 11251"/>
                <a:gd name="connsiteX11" fmla="*/ 4016 w 11014"/>
                <a:gd name="connsiteY11" fmla="*/ 885 h 11251"/>
                <a:gd name="connsiteX12" fmla="*/ 3356 w 11014"/>
                <a:gd name="connsiteY12" fmla="*/ 634 h 11251"/>
                <a:gd name="connsiteX13" fmla="*/ 2697 w 11014"/>
                <a:gd name="connsiteY13" fmla="*/ 442 h 11251"/>
                <a:gd name="connsiteX14" fmla="*/ 2002 w 11014"/>
                <a:gd name="connsiteY14" fmla="*/ 251 h 11251"/>
                <a:gd name="connsiteX15" fmla="*/ 1343 w 11014"/>
                <a:gd name="connsiteY15" fmla="*/ 147 h 11251"/>
                <a:gd name="connsiteX16" fmla="*/ 648 w 11014"/>
                <a:gd name="connsiteY16" fmla="*/ 44 h 11251"/>
                <a:gd name="connsiteX17" fmla="*/ 0 w 11014"/>
                <a:gd name="connsiteY17" fmla="*/ 0 h 11251"/>
                <a:gd name="connsiteX18" fmla="*/ 0 w 11014"/>
                <a:gd name="connsiteY18" fmla="*/ 6696 h 11251"/>
                <a:gd name="connsiteX19" fmla="*/ 845 w 11014"/>
                <a:gd name="connsiteY19" fmla="*/ 6799 h 11251"/>
                <a:gd name="connsiteX20" fmla="*/ 1690 w 11014"/>
                <a:gd name="connsiteY20" fmla="*/ 6991 h 11251"/>
                <a:gd name="connsiteX21" fmla="*/ 2512 w 11014"/>
                <a:gd name="connsiteY21" fmla="*/ 7286 h 11251"/>
                <a:gd name="connsiteX22" fmla="*/ 3322 w 11014"/>
                <a:gd name="connsiteY22" fmla="*/ 7684 h 11251"/>
                <a:gd name="connsiteX23" fmla="*/ 4086 w 11014"/>
                <a:gd name="connsiteY23" fmla="*/ 8127 h 11251"/>
                <a:gd name="connsiteX24" fmla="*/ 4861 w 11014"/>
                <a:gd name="connsiteY24" fmla="*/ 8673 h 11251"/>
                <a:gd name="connsiteX25" fmla="*/ 5590 w 11014"/>
                <a:gd name="connsiteY25" fmla="*/ 9307 h 11251"/>
                <a:gd name="connsiteX26" fmla="*/ 7189 w 11014"/>
                <a:gd name="connsiteY26" fmla="*/ 11127 h 11251"/>
                <a:gd name="connsiteX27" fmla="*/ 7236 w 11014"/>
                <a:gd name="connsiteY27" fmla="*/ 11251 h 11251"/>
                <a:gd name="connsiteX28" fmla="*/ 9201 w 11014"/>
                <a:gd name="connsiteY28" fmla="*/ 9050 h 11251"/>
                <a:gd name="connsiteX29" fmla="*/ 11014 w 11014"/>
                <a:gd name="connsiteY29" fmla="*/ 6469 h 11251"/>
                <a:gd name="connsiteX0" fmla="*/ 11040 w 11040"/>
                <a:gd name="connsiteY0" fmla="*/ 6518 h 11251"/>
                <a:gd name="connsiteX1" fmla="*/ 10000 w 11040"/>
                <a:gd name="connsiteY1" fmla="*/ 5265 h 11251"/>
                <a:gd name="connsiteX2" fmla="*/ 9456 w 11040"/>
                <a:gd name="connsiteY2" fmla="*/ 4676 h 11251"/>
                <a:gd name="connsiteX3" fmla="*/ 8912 w 11040"/>
                <a:gd name="connsiteY3" fmla="*/ 4086 h 11251"/>
                <a:gd name="connsiteX4" fmla="*/ 8333 w 11040"/>
                <a:gd name="connsiteY4" fmla="*/ 3540 h 11251"/>
                <a:gd name="connsiteX5" fmla="*/ 7755 w 11040"/>
                <a:gd name="connsiteY5" fmla="*/ 3053 h 11251"/>
                <a:gd name="connsiteX6" fmla="*/ 7141 w 11040"/>
                <a:gd name="connsiteY6" fmla="*/ 2611 h 11251"/>
                <a:gd name="connsiteX7" fmla="*/ 6563 w 11040"/>
                <a:gd name="connsiteY7" fmla="*/ 2168 h 11251"/>
                <a:gd name="connsiteX8" fmla="*/ 5903 w 11040"/>
                <a:gd name="connsiteY8" fmla="*/ 1829 h 11251"/>
                <a:gd name="connsiteX9" fmla="*/ 5289 w 11040"/>
                <a:gd name="connsiteY9" fmla="*/ 1431 h 11251"/>
                <a:gd name="connsiteX10" fmla="*/ 4630 w 11040"/>
                <a:gd name="connsiteY10" fmla="*/ 1136 h 11251"/>
                <a:gd name="connsiteX11" fmla="*/ 4016 w 11040"/>
                <a:gd name="connsiteY11" fmla="*/ 885 h 11251"/>
                <a:gd name="connsiteX12" fmla="*/ 3356 w 11040"/>
                <a:gd name="connsiteY12" fmla="*/ 634 h 11251"/>
                <a:gd name="connsiteX13" fmla="*/ 2697 w 11040"/>
                <a:gd name="connsiteY13" fmla="*/ 442 h 11251"/>
                <a:gd name="connsiteX14" fmla="*/ 2002 w 11040"/>
                <a:gd name="connsiteY14" fmla="*/ 251 h 11251"/>
                <a:gd name="connsiteX15" fmla="*/ 1343 w 11040"/>
                <a:gd name="connsiteY15" fmla="*/ 147 h 11251"/>
                <a:gd name="connsiteX16" fmla="*/ 648 w 11040"/>
                <a:gd name="connsiteY16" fmla="*/ 44 h 11251"/>
                <a:gd name="connsiteX17" fmla="*/ 0 w 11040"/>
                <a:gd name="connsiteY17" fmla="*/ 0 h 11251"/>
                <a:gd name="connsiteX18" fmla="*/ 0 w 11040"/>
                <a:gd name="connsiteY18" fmla="*/ 6696 h 11251"/>
                <a:gd name="connsiteX19" fmla="*/ 845 w 11040"/>
                <a:gd name="connsiteY19" fmla="*/ 6799 h 11251"/>
                <a:gd name="connsiteX20" fmla="*/ 1690 w 11040"/>
                <a:gd name="connsiteY20" fmla="*/ 6991 h 11251"/>
                <a:gd name="connsiteX21" fmla="*/ 2512 w 11040"/>
                <a:gd name="connsiteY21" fmla="*/ 7286 h 11251"/>
                <a:gd name="connsiteX22" fmla="*/ 3322 w 11040"/>
                <a:gd name="connsiteY22" fmla="*/ 7684 h 11251"/>
                <a:gd name="connsiteX23" fmla="*/ 4086 w 11040"/>
                <a:gd name="connsiteY23" fmla="*/ 8127 h 11251"/>
                <a:gd name="connsiteX24" fmla="*/ 4861 w 11040"/>
                <a:gd name="connsiteY24" fmla="*/ 8673 h 11251"/>
                <a:gd name="connsiteX25" fmla="*/ 5590 w 11040"/>
                <a:gd name="connsiteY25" fmla="*/ 9307 h 11251"/>
                <a:gd name="connsiteX26" fmla="*/ 7189 w 11040"/>
                <a:gd name="connsiteY26" fmla="*/ 11127 h 11251"/>
                <a:gd name="connsiteX27" fmla="*/ 7236 w 11040"/>
                <a:gd name="connsiteY27" fmla="*/ 11251 h 11251"/>
                <a:gd name="connsiteX28" fmla="*/ 9201 w 11040"/>
                <a:gd name="connsiteY28" fmla="*/ 9050 h 11251"/>
                <a:gd name="connsiteX29" fmla="*/ 11040 w 11040"/>
                <a:gd name="connsiteY29" fmla="*/ 6518 h 1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040" h="11251">
                  <a:moveTo>
                    <a:pt x="11040" y="6518"/>
                  </a:moveTo>
                  <a:lnTo>
                    <a:pt x="10000" y="5265"/>
                  </a:lnTo>
                  <a:lnTo>
                    <a:pt x="9456" y="4676"/>
                  </a:lnTo>
                  <a:lnTo>
                    <a:pt x="8912" y="4086"/>
                  </a:lnTo>
                  <a:lnTo>
                    <a:pt x="8333" y="3540"/>
                  </a:lnTo>
                  <a:lnTo>
                    <a:pt x="7755" y="3053"/>
                  </a:lnTo>
                  <a:lnTo>
                    <a:pt x="7141" y="2611"/>
                  </a:lnTo>
                  <a:lnTo>
                    <a:pt x="6563" y="2168"/>
                  </a:lnTo>
                  <a:lnTo>
                    <a:pt x="5903" y="1829"/>
                  </a:lnTo>
                  <a:lnTo>
                    <a:pt x="5289" y="1431"/>
                  </a:lnTo>
                  <a:lnTo>
                    <a:pt x="4630" y="1136"/>
                  </a:lnTo>
                  <a:lnTo>
                    <a:pt x="4016" y="885"/>
                  </a:lnTo>
                  <a:lnTo>
                    <a:pt x="3356" y="634"/>
                  </a:lnTo>
                  <a:lnTo>
                    <a:pt x="2697" y="442"/>
                  </a:lnTo>
                  <a:lnTo>
                    <a:pt x="2002" y="251"/>
                  </a:lnTo>
                  <a:lnTo>
                    <a:pt x="1343" y="147"/>
                  </a:lnTo>
                  <a:lnTo>
                    <a:pt x="648" y="44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845" y="6799"/>
                  </a:lnTo>
                  <a:lnTo>
                    <a:pt x="1690" y="6991"/>
                  </a:lnTo>
                  <a:lnTo>
                    <a:pt x="2512" y="7286"/>
                  </a:lnTo>
                  <a:lnTo>
                    <a:pt x="3322" y="7684"/>
                  </a:lnTo>
                  <a:lnTo>
                    <a:pt x="4086" y="8127"/>
                  </a:lnTo>
                  <a:lnTo>
                    <a:pt x="4861" y="8673"/>
                  </a:lnTo>
                  <a:lnTo>
                    <a:pt x="5590" y="9307"/>
                  </a:lnTo>
                  <a:cubicBezTo>
                    <a:pt x="6076" y="9914"/>
                    <a:pt x="6703" y="10520"/>
                    <a:pt x="7189" y="11127"/>
                  </a:cubicBezTo>
                  <a:cubicBezTo>
                    <a:pt x="7205" y="11206"/>
                    <a:pt x="7220" y="11172"/>
                    <a:pt x="7236" y="11251"/>
                  </a:cubicBezTo>
                  <a:cubicBezTo>
                    <a:pt x="7891" y="10453"/>
                    <a:pt x="8546" y="9848"/>
                    <a:pt x="9201" y="9050"/>
                  </a:cubicBezTo>
                  <a:lnTo>
                    <a:pt x="11040" y="6518"/>
                  </a:lnTo>
                  <a:close/>
                </a:path>
              </a:pathLst>
            </a:custGeom>
            <a:noFill/>
            <a:ln w="76200" cap="rnd" cmpd="sng">
              <a:solidFill>
                <a:schemeClr val="tx1">
                  <a:lumMod val="95000"/>
                  <a:lumOff val="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6" name="Freeform 5"/>
            <p:cNvSpPr/>
            <p:nvPr/>
          </p:nvSpPr>
          <p:spPr bwMode="auto">
            <a:xfrm>
              <a:off x="4277807" y="2258329"/>
              <a:ext cx="1170252" cy="1497838"/>
            </a:xfrm>
            <a:custGeom>
              <a:avLst/>
              <a:gdLst>
                <a:gd name="T0" fmla="*/ 0 w 680"/>
                <a:gd name="T1" fmla="*/ 0 h 865"/>
                <a:gd name="T2" fmla="*/ 680 w 680"/>
                <a:gd name="T3" fmla="*/ 865 h 865"/>
              </a:gdLst>
              <a:ahLst/>
              <a:cxnLst>
                <a:cxn ang="0">
                  <a:pos x="0" y="321"/>
                </a:cxn>
                <a:cxn ang="0">
                  <a:pos x="0" y="321"/>
                </a:cxn>
                <a:cxn ang="0">
                  <a:pos x="50" y="384"/>
                </a:cxn>
                <a:cxn ang="0">
                  <a:pos x="90" y="444"/>
                </a:cxn>
                <a:cxn ang="0">
                  <a:pos x="130" y="511"/>
                </a:cxn>
                <a:cxn ang="0">
                  <a:pos x="160" y="581"/>
                </a:cxn>
                <a:cxn ang="0">
                  <a:pos x="183" y="651"/>
                </a:cxn>
                <a:cxn ang="0">
                  <a:pos x="203" y="722"/>
                </a:cxn>
                <a:cxn ang="0">
                  <a:pos x="216" y="795"/>
                </a:cxn>
                <a:cxn ang="0">
                  <a:pos x="223" y="865"/>
                </a:cxn>
                <a:cxn ang="0">
                  <a:pos x="680" y="865"/>
                </a:cxn>
                <a:cxn ang="0">
                  <a:pos x="680" y="865"/>
                </a:cxn>
                <a:cxn ang="0">
                  <a:pos x="677" y="808"/>
                </a:cxn>
                <a:cxn ang="0">
                  <a:pos x="670" y="752"/>
                </a:cxn>
                <a:cxn ang="0">
                  <a:pos x="660" y="691"/>
                </a:cxn>
                <a:cxn ang="0">
                  <a:pos x="650" y="635"/>
                </a:cxn>
                <a:cxn ang="0">
                  <a:pos x="637" y="578"/>
                </a:cxn>
                <a:cxn ang="0">
                  <a:pos x="620" y="521"/>
                </a:cxn>
                <a:cxn ang="0">
                  <a:pos x="600" y="464"/>
                </a:cxn>
                <a:cxn ang="0">
                  <a:pos x="580" y="408"/>
                </a:cxn>
                <a:cxn ang="0">
                  <a:pos x="557" y="354"/>
                </a:cxn>
                <a:cxn ang="0">
                  <a:pos x="530" y="301"/>
                </a:cxn>
                <a:cxn ang="0">
                  <a:pos x="500" y="247"/>
                </a:cxn>
                <a:cxn ang="0">
                  <a:pos x="470" y="197"/>
                </a:cxn>
                <a:cxn ang="0">
                  <a:pos x="436" y="144"/>
                </a:cxn>
                <a:cxn ang="0">
                  <a:pos x="400" y="97"/>
                </a:cxn>
                <a:cxn ang="0">
                  <a:pos x="363" y="47"/>
                </a:cxn>
                <a:cxn ang="0">
                  <a:pos x="320" y="0"/>
                </a:cxn>
                <a:cxn ang="0">
                  <a:pos x="0" y="321"/>
                </a:cxn>
              </a:cxnLst>
              <a:rect l="T0" t="T1" r="T2" b="T3"/>
              <a:pathLst>
                <a:path w="680" h="865">
                  <a:moveTo>
                    <a:pt x="0" y="321"/>
                  </a:moveTo>
                  <a:lnTo>
                    <a:pt x="0" y="321"/>
                  </a:lnTo>
                  <a:lnTo>
                    <a:pt x="50" y="384"/>
                  </a:lnTo>
                  <a:lnTo>
                    <a:pt x="90" y="444"/>
                  </a:lnTo>
                  <a:lnTo>
                    <a:pt x="130" y="511"/>
                  </a:lnTo>
                  <a:lnTo>
                    <a:pt x="160" y="581"/>
                  </a:lnTo>
                  <a:lnTo>
                    <a:pt x="183" y="651"/>
                  </a:lnTo>
                  <a:lnTo>
                    <a:pt x="203" y="722"/>
                  </a:lnTo>
                  <a:lnTo>
                    <a:pt x="216" y="795"/>
                  </a:lnTo>
                  <a:lnTo>
                    <a:pt x="223" y="865"/>
                  </a:lnTo>
                  <a:lnTo>
                    <a:pt x="680" y="865"/>
                  </a:lnTo>
                  <a:lnTo>
                    <a:pt x="677" y="808"/>
                  </a:lnTo>
                  <a:lnTo>
                    <a:pt x="670" y="752"/>
                  </a:lnTo>
                  <a:lnTo>
                    <a:pt x="660" y="691"/>
                  </a:lnTo>
                  <a:lnTo>
                    <a:pt x="650" y="635"/>
                  </a:lnTo>
                  <a:lnTo>
                    <a:pt x="637" y="578"/>
                  </a:lnTo>
                  <a:lnTo>
                    <a:pt x="620" y="521"/>
                  </a:lnTo>
                  <a:lnTo>
                    <a:pt x="600" y="464"/>
                  </a:lnTo>
                  <a:lnTo>
                    <a:pt x="580" y="408"/>
                  </a:lnTo>
                  <a:lnTo>
                    <a:pt x="557" y="354"/>
                  </a:lnTo>
                  <a:lnTo>
                    <a:pt x="530" y="301"/>
                  </a:lnTo>
                  <a:lnTo>
                    <a:pt x="500" y="247"/>
                  </a:lnTo>
                  <a:lnTo>
                    <a:pt x="470" y="197"/>
                  </a:lnTo>
                  <a:lnTo>
                    <a:pt x="436" y="144"/>
                  </a:lnTo>
                  <a:lnTo>
                    <a:pt x="400" y="97"/>
                  </a:lnTo>
                  <a:lnTo>
                    <a:pt x="363" y="47"/>
                  </a:lnTo>
                  <a:lnTo>
                    <a:pt x="320" y="0"/>
                  </a:lnTo>
                  <a:lnTo>
                    <a:pt x="0" y="321"/>
                  </a:lnTo>
                  <a:close/>
                </a:path>
              </a:pathLst>
            </a:custGeom>
            <a:noFill/>
            <a:ln w="76200" cap="rnd" cmpd="sng">
              <a:solidFill>
                <a:schemeClr val="tx1">
                  <a:lumMod val="95000"/>
                  <a:lumOff val="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7" name="矩形 35"/>
            <p:cNvSpPr/>
            <p:nvPr/>
          </p:nvSpPr>
          <p:spPr>
            <a:xfrm rot="3212227">
              <a:off x="4120541" y="2285079"/>
              <a:ext cx="1074022" cy="721459"/>
            </a:xfrm>
            <a:custGeom>
              <a:avLst/>
              <a:gdLst>
                <a:gd name="connsiteX0" fmla="*/ 0 w 1074022"/>
                <a:gd name="connsiteY0" fmla="*/ 0 h 645573"/>
                <a:gd name="connsiteX1" fmla="*/ 1074022 w 1074022"/>
                <a:gd name="connsiteY1" fmla="*/ 0 h 645573"/>
                <a:gd name="connsiteX2" fmla="*/ 1074022 w 1074022"/>
                <a:gd name="connsiteY2" fmla="*/ 645573 h 645573"/>
                <a:gd name="connsiteX3" fmla="*/ 0 w 1074022"/>
                <a:gd name="connsiteY3" fmla="*/ 645573 h 645573"/>
                <a:gd name="connsiteX4" fmla="*/ 0 w 1074022"/>
                <a:gd name="connsiteY4" fmla="*/ 0 h 645573"/>
                <a:gd name="connsiteX0" fmla="*/ 0 w 1074022"/>
                <a:gd name="connsiteY0" fmla="*/ 93896 h 739469"/>
                <a:gd name="connsiteX1" fmla="*/ 356361 w 1074022"/>
                <a:gd name="connsiteY1" fmla="*/ 0 h 739469"/>
                <a:gd name="connsiteX2" fmla="*/ 1074022 w 1074022"/>
                <a:gd name="connsiteY2" fmla="*/ 93896 h 739469"/>
                <a:gd name="connsiteX3" fmla="*/ 1074022 w 1074022"/>
                <a:gd name="connsiteY3" fmla="*/ 739469 h 739469"/>
                <a:gd name="connsiteX4" fmla="*/ 0 w 1074022"/>
                <a:gd name="connsiteY4" fmla="*/ 739469 h 739469"/>
                <a:gd name="connsiteX5" fmla="*/ 0 w 1074022"/>
                <a:gd name="connsiteY5" fmla="*/ 93896 h 739469"/>
                <a:gd name="connsiteX0" fmla="*/ 0 w 1074022"/>
                <a:gd name="connsiteY0" fmla="*/ 98425 h 743998"/>
                <a:gd name="connsiteX1" fmla="*/ 350233 w 1074022"/>
                <a:gd name="connsiteY1" fmla="*/ 0 h 743998"/>
                <a:gd name="connsiteX2" fmla="*/ 1074022 w 1074022"/>
                <a:gd name="connsiteY2" fmla="*/ 98425 h 743998"/>
                <a:gd name="connsiteX3" fmla="*/ 1074022 w 1074022"/>
                <a:gd name="connsiteY3" fmla="*/ 743998 h 743998"/>
                <a:gd name="connsiteX4" fmla="*/ 0 w 1074022"/>
                <a:gd name="connsiteY4" fmla="*/ 743998 h 743998"/>
                <a:gd name="connsiteX5" fmla="*/ 0 w 1074022"/>
                <a:gd name="connsiteY5" fmla="*/ 98425 h 743998"/>
                <a:gd name="connsiteX0" fmla="*/ 0 w 1074022"/>
                <a:gd name="connsiteY0" fmla="*/ 107618 h 753191"/>
                <a:gd name="connsiteX1" fmla="*/ 357026 w 1074022"/>
                <a:gd name="connsiteY1" fmla="*/ 0 h 753191"/>
                <a:gd name="connsiteX2" fmla="*/ 1074022 w 1074022"/>
                <a:gd name="connsiteY2" fmla="*/ 107618 h 753191"/>
                <a:gd name="connsiteX3" fmla="*/ 1074022 w 1074022"/>
                <a:gd name="connsiteY3" fmla="*/ 753191 h 753191"/>
                <a:gd name="connsiteX4" fmla="*/ 0 w 1074022"/>
                <a:gd name="connsiteY4" fmla="*/ 753191 h 753191"/>
                <a:gd name="connsiteX5" fmla="*/ 0 w 1074022"/>
                <a:gd name="connsiteY5" fmla="*/ 107618 h 75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022" h="753191">
                  <a:moveTo>
                    <a:pt x="0" y="107618"/>
                  </a:moveTo>
                  <a:cubicBezTo>
                    <a:pt x="120878" y="105214"/>
                    <a:pt x="236148" y="2404"/>
                    <a:pt x="357026" y="0"/>
                  </a:cubicBezTo>
                  <a:lnTo>
                    <a:pt x="1074022" y="107618"/>
                  </a:lnTo>
                  <a:lnTo>
                    <a:pt x="1074022" y="753191"/>
                  </a:lnTo>
                  <a:lnTo>
                    <a:pt x="0" y="753191"/>
                  </a:lnTo>
                  <a:lnTo>
                    <a:pt x="0" y="107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Text Box 22"/>
          <p:cNvSpPr>
            <a:spLocks noChangeArrowheads="1"/>
          </p:cNvSpPr>
          <p:nvPr/>
        </p:nvSpPr>
        <p:spPr bwMode="auto">
          <a:xfrm>
            <a:off x="4206908" y="2327203"/>
            <a:ext cx="554960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CLI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493511" y="229831"/>
            <a:ext cx="28812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zh-TW" altLang="en-US" sz="3200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系統功能介紹</a:t>
            </a:r>
            <a:endParaRPr lang="zh-CN" altLang="en-US" sz="3200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30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203930" y="1501619"/>
            <a:ext cx="2244129" cy="2254548"/>
            <a:chOff x="3203930" y="1501619"/>
            <a:chExt cx="2244129" cy="2254548"/>
          </a:xfrm>
        </p:grpSpPr>
        <p:sp>
          <p:nvSpPr>
            <p:cNvPr id="35" name="Freeform 4"/>
            <p:cNvSpPr/>
            <p:nvPr/>
          </p:nvSpPr>
          <p:spPr bwMode="auto">
            <a:xfrm>
              <a:off x="3203930" y="1501619"/>
              <a:ext cx="1641548" cy="1320898"/>
            </a:xfrm>
            <a:custGeom>
              <a:avLst/>
              <a:gdLst>
                <a:gd name="T0" fmla="*/ 0 w 864"/>
                <a:gd name="T1" fmla="*/ 0 h 678"/>
                <a:gd name="T2" fmla="*/ 864 w 864"/>
                <a:gd name="T3" fmla="*/ 678 h 678"/>
                <a:gd name="connsiteX0" fmla="*/ 10000 w 10000"/>
                <a:gd name="connsiteY0" fmla="*/ 5265 h 10000"/>
                <a:gd name="connsiteX1" fmla="*/ 10000 w 10000"/>
                <a:gd name="connsiteY1" fmla="*/ 5265 h 10000"/>
                <a:gd name="connsiteX2" fmla="*/ 9456 w 10000"/>
                <a:gd name="connsiteY2" fmla="*/ 4676 h 10000"/>
                <a:gd name="connsiteX3" fmla="*/ 8912 w 10000"/>
                <a:gd name="connsiteY3" fmla="*/ 4086 h 10000"/>
                <a:gd name="connsiteX4" fmla="*/ 8333 w 10000"/>
                <a:gd name="connsiteY4" fmla="*/ 3540 h 10000"/>
                <a:gd name="connsiteX5" fmla="*/ 7755 w 10000"/>
                <a:gd name="connsiteY5" fmla="*/ 3053 h 10000"/>
                <a:gd name="connsiteX6" fmla="*/ 7141 w 10000"/>
                <a:gd name="connsiteY6" fmla="*/ 2611 h 10000"/>
                <a:gd name="connsiteX7" fmla="*/ 6563 w 10000"/>
                <a:gd name="connsiteY7" fmla="*/ 2168 h 10000"/>
                <a:gd name="connsiteX8" fmla="*/ 5903 w 10000"/>
                <a:gd name="connsiteY8" fmla="*/ 1829 h 10000"/>
                <a:gd name="connsiteX9" fmla="*/ 5289 w 10000"/>
                <a:gd name="connsiteY9" fmla="*/ 1431 h 10000"/>
                <a:gd name="connsiteX10" fmla="*/ 4630 w 10000"/>
                <a:gd name="connsiteY10" fmla="*/ 1136 h 10000"/>
                <a:gd name="connsiteX11" fmla="*/ 4016 w 10000"/>
                <a:gd name="connsiteY11" fmla="*/ 885 h 10000"/>
                <a:gd name="connsiteX12" fmla="*/ 3356 w 10000"/>
                <a:gd name="connsiteY12" fmla="*/ 634 h 10000"/>
                <a:gd name="connsiteX13" fmla="*/ 2697 w 10000"/>
                <a:gd name="connsiteY13" fmla="*/ 442 h 10000"/>
                <a:gd name="connsiteX14" fmla="*/ 2002 w 10000"/>
                <a:gd name="connsiteY14" fmla="*/ 251 h 10000"/>
                <a:gd name="connsiteX15" fmla="*/ 1343 w 10000"/>
                <a:gd name="connsiteY15" fmla="*/ 147 h 10000"/>
                <a:gd name="connsiteX16" fmla="*/ 648 w 10000"/>
                <a:gd name="connsiteY16" fmla="*/ 44 h 10000"/>
                <a:gd name="connsiteX17" fmla="*/ 0 w 10000"/>
                <a:gd name="connsiteY17" fmla="*/ 0 h 10000"/>
                <a:gd name="connsiteX18" fmla="*/ 0 w 10000"/>
                <a:gd name="connsiteY18" fmla="*/ 6696 h 10000"/>
                <a:gd name="connsiteX19" fmla="*/ 845 w 10000"/>
                <a:gd name="connsiteY19" fmla="*/ 6799 h 10000"/>
                <a:gd name="connsiteX20" fmla="*/ 1690 w 10000"/>
                <a:gd name="connsiteY20" fmla="*/ 6991 h 10000"/>
                <a:gd name="connsiteX21" fmla="*/ 2512 w 10000"/>
                <a:gd name="connsiteY21" fmla="*/ 7286 h 10000"/>
                <a:gd name="connsiteX22" fmla="*/ 3322 w 10000"/>
                <a:gd name="connsiteY22" fmla="*/ 7684 h 10000"/>
                <a:gd name="connsiteX23" fmla="*/ 4086 w 10000"/>
                <a:gd name="connsiteY23" fmla="*/ 8127 h 10000"/>
                <a:gd name="connsiteX24" fmla="*/ 4861 w 10000"/>
                <a:gd name="connsiteY24" fmla="*/ 8673 h 10000"/>
                <a:gd name="connsiteX25" fmla="*/ 5590 w 10000"/>
                <a:gd name="connsiteY25" fmla="*/ 9307 h 10000"/>
                <a:gd name="connsiteX26" fmla="*/ 6285 w 10000"/>
                <a:gd name="connsiteY26" fmla="*/ 10000 h 10000"/>
                <a:gd name="connsiteX27" fmla="*/ 9201 w 10000"/>
                <a:gd name="connsiteY27" fmla="*/ 9050 h 10000"/>
                <a:gd name="connsiteX28" fmla="*/ 10000 w 10000"/>
                <a:gd name="connsiteY28" fmla="*/ 5265 h 10000"/>
                <a:gd name="connsiteX0" fmla="*/ 10000 w 10000"/>
                <a:gd name="connsiteY0" fmla="*/ 5265 h 11365"/>
                <a:gd name="connsiteX1" fmla="*/ 10000 w 10000"/>
                <a:gd name="connsiteY1" fmla="*/ 5265 h 11365"/>
                <a:gd name="connsiteX2" fmla="*/ 9456 w 10000"/>
                <a:gd name="connsiteY2" fmla="*/ 4676 h 11365"/>
                <a:gd name="connsiteX3" fmla="*/ 8912 w 10000"/>
                <a:gd name="connsiteY3" fmla="*/ 4086 h 11365"/>
                <a:gd name="connsiteX4" fmla="*/ 8333 w 10000"/>
                <a:gd name="connsiteY4" fmla="*/ 3540 h 11365"/>
                <a:gd name="connsiteX5" fmla="*/ 7755 w 10000"/>
                <a:gd name="connsiteY5" fmla="*/ 3053 h 11365"/>
                <a:gd name="connsiteX6" fmla="*/ 7141 w 10000"/>
                <a:gd name="connsiteY6" fmla="*/ 2611 h 11365"/>
                <a:gd name="connsiteX7" fmla="*/ 6563 w 10000"/>
                <a:gd name="connsiteY7" fmla="*/ 2168 h 11365"/>
                <a:gd name="connsiteX8" fmla="*/ 5903 w 10000"/>
                <a:gd name="connsiteY8" fmla="*/ 1829 h 11365"/>
                <a:gd name="connsiteX9" fmla="*/ 5289 w 10000"/>
                <a:gd name="connsiteY9" fmla="*/ 1431 h 11365"/>
                <a:gd name="connsiteX10" fmla="*/ 4630 w 10000"/>
                <a:gd name="connsiteY10" fmla="*/ 1136 h 11365"/>
                <a:gd name="connsiteX11" fmla="*/ 4016 w 10000"/>
                <a:gd name="connsiteY11" fmla="*/ 885 h 11365"/>
                <a:gd name="connsiteX12" fmla="*/ 3356 w 10000"/>
                <a:gd name="connsiteY12" fmla="*/ 634 h 11365"/>
                <a:gd name="connsiteX13" fmla="*/ 2697 w 10000"/>
                <a:gd name="connsiteY13" fmla="*/ 442 h 11365"/>
                <a:gd name="connsiteX14" fmla="*/ 2002 w 10000"/>
                <a:gd name="connsiteY14" fmla="*/ 251 h 11365"/>
                <a:gd name="connsiteX15" fmla="*/ 1343 w 10000"/>
                <a:gd name="connsiteY15" fmla="*/ 147 h 11365"/>
                <a:gd name="connsiteX16" fmla="*/ 648 w 10000"/>
                <a:gd name="connsiteY16" fmla="*/ 44 h 11365"/>
                <a:gd name="connsiteX17" fmla="*/ 0 w 10000"/>
                <a:gd name="connsiteY17" fmla="*/ 0 h 11365"/>
                <a:gd name="connsiteX18" fmla="*/ 0 w 10000"/>
                <a:gd name="connsiteY18" fmla="*/ 6696 h 11365"/>
                <a:gd name="connsiteX19" fmla="*/ 845 w 10000"/>
                <a:gd name="connsiteY19" fmla="*/ 6799 h 11365"/>
                <a:gd name="connsiteX20" fmla="*/ 1690 w 10000"/>
                <a:gd name="connsiteY20" fmla="*/ 6991 h 11365"/>
                <a:gd name="connsiteX21" fmla="*/ 2512 w 10000"/>
                <a:gd name="connsiteY21" fmla="*/ 7286 h 11365"/>
                <a:gd name="connsiteX22" fmla="*/ 3322 w 10000"/>
                <a:gd name="connsiteY22" fmla="*/ 7684 h 11365"/>
                <a:gd name="connsiteX23" fmla="*/ 4086 w 10000"/>
                <a:gd name="connsiteY23" fmla="*/ 8127 h 11365"/>
                <a:gd name="connsiteX24" fmla="*/ 4861 w 10000"/>
                <a:gd name="connsiteY24" fmla="*/ 8673 h 11365"/>
                <a:gd name="connsiteX25" fmla="*/ 5590 w 10000"/>
                <a:gd name="connsiteY25" fmla="*/ 9307 h 11365"/>
                <a:gd name="connsiteX26" fmla="*/ 6982 w 10000"/>
                <a:gd name="connsiteY26" fmla="*/ 11365 h 11365"/>
                <a:gd name="connsiteX27" fmla="*/ 9201 w 10000"/>
                <a:gd name="connsiteY27" fmla="*/ 9050 h 11365"/>
                <a:gd name="connsiteX28" fmla="*/ 10000 w 10000"/>
                <a:gd name="connsiteY28" fmla="*/ 5265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6982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236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189 w 11014"/>
                <a:gd name="connsiteY26" fmla="*/ 11127 h 11365"/>
                <a:gd name="connsiteX27" fmla="*/ 7236 w 11014"/>
                <a:gd name="connsiteY27" fmla="*/ 11365 h 11365"/>
                <a:gd name="connsiteX28" fmla="*/ 9201 w 11014"/>
                <a:gd name="connsiteY28" fmla="*/ 9050 h 11365"/>
                <a:gd name="connsiteX29" fmla="*/ 11014 w 11014"/>
                <a:gd name="connsiteY29" fmla="*/ 6469 h 11365"/>
                <a:gd name="connsiteX0" fmla="*/ 11014 w 11014"/>
                <a:gd name="connsiteY0" fmla="*/ 6469 h 11251"/>
                <a:gd name="connsiteX1" fmla="*/ 10000 w 11014"/>
                <a:gd name="connsiteY1" fmla="*/ 5265 h 11251"/>
                <a:gd name="connsiteX2" fmla="*/ 9456 w 11014"/>
                <a:gd name="connsiteY2" fmla="*/ 4676 h 11251"/>
                <a:gd name="connsiteX3" fmla="*/ 8912 w 11014"/>
                <a:gd name="connsiteY3" fmla="*/ 4086 h 11251"/>
                <a:gd name="connsiteX4" fmla="*/ 8333 w 11014"/>
                <a:gd name="connsiteY4" fmla="*/ 3540 h 11251"/>
                <a:gd name="connsiteX5" fmla="*/ 7755 w 11014"/>
                <a:gd name="connsiteY5" fmla="*/ 3053 h 11251"/>
                <a:gd name="connsiteX6" fmla="*/ 7141 w 11014"/>
                <a:gd name="connsiteY6" fmla="*/ 2611 h 11251"/>
                <a:gd name="connsiteX7" fmla="*/ 6563 w 11014"/>
                <a:gd name="connsiteY7" fmla="*/ 2168 h 11251"/>
                <a:gd name="connsiteX8" fmla="*/ 5903 w 11014"/>
                <a:gd name="connsiteY8" fmla="*/ 1829 h 11251"/>
                <a:gd name="connsiteX9" fmla="*/ 5289 w 11014"/>
                <a:gd name="connsiteY9" fmla="*/ 1431 h 11251"/>
                <a:gd name="connsiteX10" fmla="*/ 4630 w 11014"/>
                <a:gd name="connsiteY10" fmla="*/ 1136 h 11251"/>
                <a:gd name="connsiteX11" fmla="*/ 4016 w 11014"/>
                <a:gd name="connsiteY11" fmla="*/ 885 h 11251"/>
                <a:gd name="connsiteX12" fmla="*/ 3356 w 11014"/>
                <a:gd name="connsiteY12" fmla="*/ 634 h 11251"/>
                <a:gd name="connsiteX13" fmla="*/ 2697 w 11014"/>
                <a:gd name="connsiteY13" fmla="*/ 442 h 11251"/>
                <a:gd name="connsiteX14" fmla="*/ 2002 w 11014"/>
                <a:gd name="connsiteY14" fmla="*/ 251 h 11251"/>
                <a:gd name="connsiteX15" fmla="*/ 1343 w 11014"/>
                <a:gd name="connsiteY15" fmla="*/ 147 h 11251"/>
                <a:gd name="connsiteX16" fmla="*/ 648 w 11014"/>
                <a:gd name="connsiteY16" fmla="*/ 44 h 11251"/>
                <a:gd name="connsiteX17" fmla="*/ 0 w 11014"/>
                <a:gd name="connsiteY17" fmla="*/ 0 h 11251"/>
                <a:gd name="connsiteX18" fmla="*/ 0 w 11014"/>
                <a:gd name="connsiteY18" fmla="*/ 6696 h 11251"/>
                <a:gd name="connsiteX19" fmla="*/ 845 w 11014"/>
                <a:gd name="connsiteY19" fmla="*/ 6799 h 11251"/>
                <a:gd name="connsiteX20" fmla="*/ 1690 w 11014"/>
                <a:gd name="connsiteY20" fmla="*/ 6991 h 11251"/>
                <a:gd name="connsiteX21" fmla="*/ 2512 w 11014"/>
                <a:gd name="connsiteY21" fmla="*/ 7286 h 11251"/>
                <a:gd name="connsiteX22" fmla="*/ 3322 w 11014"/>
                <a:gd name="connsiteY22" fmla="*/ 7684 h 11251"/>
                <a:gd name="connsiteX23" fmla="*/ 4086 w 11014"/>
                <a:gd name="connsiteY23" fmla="*/ 8127 h 11251"/>
                <a:gd name="connsiteX24" fmla="*/ 4861 w 11014"/>
                <a:gd name="connsiteY24" fmla="*/ 8673 h 11251"/>
                <a:gd name="connsiteX25" fmla="*/ 5590 w 11014"/>
                <a:gd name="connsiteY25" fmla="*/ 9307 h 11251"/>
                <a:gd name="connsiteX26" fmla="*/ 7189 w 11014"/>
                <a:gd name="connsiteY26" fmla="*/ 11127 h 11251"/>
                <a:gd name="connsiteX27" fmla="*/ 7236 w 11014"/>
                <a:gd name="connsiteY27" fmla="*/ 11251 h 11251"/>
                <a:gd name="connsiteX28" fmla="*/ 9201 w 11014"/>
                <a:gd name="connsiteY28" fmla="*/ 9050 h 11251"/>
                <a:gd name="connsiteX29" fmla="*/ 11014 w 11014"/>
                <a:gd name="connsiteY29" fmla="*/ 6469 h 11251"/>
                <a:gd name="connsiteX0" fmla="*/ 11040 w 11040"/>
                <a:gd name="connsiteY0" fmla="*/ 6518 h 11251"/>
                <a:gd name="connsiteX1" fmla="*/ 10000 w 11040"/>
                <a:gd name="connsiteY1" fmla="*/ 5265 h 11251"/>
                <a:gd name="connsiteX2" fmla="*/ 9456 w 11040"/>
                <a:gd name="connsiteY2" fmla="*/ 4676 h 11251"/>
                <a:gd name="connsiteX3" fmla="*/ 8912 w 11040"/>
                <a:gd name="connsiteY3" fmla="*/ 4086 h 11251"/>
                <a:gd name="connsiteX4" fmla="*/ 8333 w 11040"/>
                <a:gd name="connsiteY4" fmla="*/ 3540 h 11251"/>
                <a:gd name="connsiteX5" fmla="*/ 7755 w 11040"/>
                <a:gd name="connsiteY5" fmla="*/ 3053 h 11251"/>
                <a:gd name="connsiteX6" fmla="*/ 7141 w 11040"/>
                <a:gd name="connsiteY6" fmla="*/ 2611 h 11251"/>
                <a:gd name="connsiteX7" fmla="*/ 6563 w 11040"/>
                <a:gd name="connsiteY7" fmla="*/ 2168 h 11251"/>
                <a:gd name="connsiteX8" fmla="*/ 5903 w 11040"/>
                <a:gd name="connsiteY8" fmla="*/ 1829 h 11251"/>
                <a:gd name="connsiteX9" fmla="*/ 5289 w 11040"/>
                <a:gd name="connsiteY9" fmla="*/ 1431 h 11251"/>
                <a:gd name="connsiteX10" fmla="*/ 4630 w 11040"/>
                <a:gd name="connsiteY10" fmla="*/ 1136 h 11251"/>
                <a:gd name="connsiteX11" fmla="*/ 4016 w 11040"/>
                <a:gd name="connsiteY11" fmla="*/ 885 h 11251"/>
                <a:gd name="connsiteX12" fmla="*/ 3356 w 11040"/>
                <a:gd name="connsiteY12" fmla="*/ 634 h 11251"/>
                <a:gd name="connsiteX13" fmla="*/ 2697 w 11040"/>
                <a:gd name="connsiteY13" fmla="*/ 442 h 11251"/>
                <a:gd name="connsiteX14" fmla="*/ 2002 w 11040"/>
                <a:gd name="connsiteY14" fmla="*/ 251 h 11251"/>
                <a:gd name="connsiteX15" fmla="*/ 1343 w 11040"/>
                <a:gd name="connsiteY15" fmla="*/ 147 h 11251"/>
                <a:gd name="connsiteX16" fmla="*/ 648 w 11040"/>
                <a:gd name="connsiteY16" fmla="*/ 44 h 11251"/>
                <a:gd name="connsiteX17" fmla="*/ 0 w 11040"/>
                <a:gd name="connsiteY17" fmla="*/ 0 h 11251"/>
                <a:gd name="connsiteX18" fmla="*/ 0 w 11040"/>
                <a:gd name="connsiteY18" fmla="*/ 6696 h 11251"/>
                <a:gd name="connsiteX19" fmla="*/ 845 w 11040"/>
                <a:gd name="connsiteY19" fmla="*/ 6799 h 11251"/>
                <a:gd name="connsiteX20" fmla="*/ 1690 w 11040"/>
                <a:gd name="connsiteY20" fmla="*/ 6991 h 11251"/>
                <a:gd name="connsiteX21" fmla="*/ 2512 w 11040"/>
                <a:gd name="connsiteY21" fmla="*/ 7286 h 11251"/>
                <a:gd name="connsiteX22" fmla="*/ 3322 w 11040"/>
                <a:gd name="connsiteY22" fmla="*/ 7684 h 11251"/>
                <a:gd name="connsiteX23" fmla="*/ 4086 w 11040"/>
                <a:gd name="connsiteY23" fmla="*/ 8127 h 11251"/>
                <a:gd name="connsiteX24" fmla="*/ 4861 w 11040"/>
                <a:gd name="connsiteY24" fmla="*/ 8673 h 11251"/>
                <a:gd name="connsiteX25" fmla="*/ 5590 w 11040"/>
                <a:gd name="connsiteY25" fmla="*/ 9307 h 11251"/>
                <a:gd name="connsiteX26" fmla="*/ 7189 w 11040"/>
                <a:gd name="connsiteY26" fmla="*/ 11127 h 11251"/>
                <a:gd name="connsiteX27" fmla="*/ 7236 w 11040"/>
                <a:gd name="connsiteY27" fmla="*/ 11251 h 11251"/>
                <a:gd name="connsiteX28" fmla="*/ 9201 w 11040"/>
                <a:gd name="connsiteY28" fmla="*/ 9050 h 11251"/>
                <a:gd name="connsiteX29" fmla="*/ 11040 w 11040"/>
                <a:gd name="connsiteY29" fmla="*/ 6518 h 1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040" h="11251">
                  <a:moveTo>
                    <a:pt x="11040" y="6518"/>
                  </a:moveTo>
                  <a:lnTo>
                    <a:pt x="10000" y="5265"/>
                  </a:lnTo>
                  <a:lnTo>
                    <a:pt x="9456" y="4676"/>
                  </a:lnTo>
                  <a:lnTo>
                    <a:pt x="8912" y="4086"/>
                  </a:lnTo>
                  <a:lnTo>
                    <a:pt x="8333" y="3540"/>
                  </a:lnTo>
                  <a:lnTo>
                    <a:pt x="7755" y="3053"/>
                  </a:lnTo>
                  <a:lnTo>
                    <a:pt x="7141" y="2611"/>
                  </a:lnTo>
                  <a:lnTo>
                    <a:pt x="6563" y="2168"/>
                  </a:lnTo>
                  <a:lnTo>
                    <a:pt x="5903" y="1829"/>
                  </a:lnTo>
                  <a:lnTo>
                    <a:pt x="5289" y="1431"/>
                  </a:lnTo>
                  <a:lnTo>
                    <a:pt x="4630" y="1136"/>
                  </a:lnTo>
                  <a:lnTo>
                    <a:pt x="4016" y="885"/>
                  </a:lnTo>
                  <a:lnTo>
                    <a:pt x="3356" y="634"/>
                  </a:lnTo>
                  <a:lnTo>
                    <a:pt x="2697" y="442"/>
                  </a:lnTo>
                  <a:lnTo>
                    <a:pt x="2002" y="251"/>
                  </a:lnTo>
                  <a:lnTo>
                    <a:pt x="1343" y="147"/>
                  </a:lnTo>
                  <a:lnTo>
                    <a:pt x="648" y="44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845" y="6799"/>
                  </a:lnTo>
                  <a:lnTo>
                    <a:pt x="1690" y="6991"/>
                  </a:lnTo>
                  <a:lnTo>
                    <a:pt x="2512" y="7286"/>
                  </a:lnTo>
                  <a:lnTo>
                    <a:pt x="3322" y="7684"/>
                  </a:lnTo>
                  <a:lnTo>
                    <a:pt x="4086" y="8127"/>
                  </a:lnTo>
                  <a:lnTo>
                    <a:pt x="4861" y="8673"/>
                  </a:lnTo>
                  <a:lnTo>
                    <a:pt x="5590" y="9307"/>
                  </a:lnTo>
                  <a:cubicBezTo>
                    <a:pt x="6076" y="9914"/>
                    <a:pt x="6703" y="10520"/>
                    <a:pt x="7189" y="11127"/>
                  </a:cubicBezTo>
                  <a:cubicBezTo>
                    <a:pt x="7205" y="11206"/>
                    <a:pt x="7220" y="11172"/>
                    <a:pt x="7236" y="11251"/>
                  </a:cubicBezTo>
                  <a:cubicBezTo>
                    <a:pt x="7891" y="10453"/>
                    <a:pt x="8546" y="9848"/>
                    <a:pt x="9201" y="9050"/>
                  </a:cubicBezTo>
                  <a:lnTo>
                    <a:pt x="11040" y="6518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6" name="Freeform 5"/>
            <p:cNvSpPr/>
            <p:nvPr/>
          </p:nvSpPr>
          <p:spPr bwMode="auto">
            <a:xfrm>
              <a:off x="4277807" y="2258329"/>
              <a:ext cx="1170252" cy="1497838"/>
            </a:xfrm>
            <a:custGeom>
              <a:avLst/>
              <a:gdLst>
                <a:gd name="T0" fmla="*/ 0 w 680"/>
                <a:gd name="T1" fmla="*/ 0 h 865"/>
                <a:gd name="T2" fmla="*/ 680 w 680"/>
                <a:gd name="T3" fmla="*/ 865 h 865"/>
              </a:gdLst>
              <a:ahLst/>
              <a:cxnLst>
                <a:cxn ang="0">
                  <a:pos x="0" y="321"/>
                </a:cxn>
                <a:cxn ang="0">
                  <a:pos x="0" y="321"/>
                </a:cxn>
                <a:cxn ang="0">
                  <a:pos x="50" y="384"/>
                </a:cxn>
                <a:cxn ang="0">
                  <a:pos x="90" y="444"/>
                </a:cxn>
                <a:cxn ang="0">
                  <a:pos x="130" y="511"/>
                </a:cxn>
                <a:cxn ang="0">
                  <a:pos x="160" y="581"/>
                </a:cxn>
                <a:cxn ang="0">
                  <a:pos x="183" y="651"/>
                </a:cxn>
                <a:cxn ang="0">
                  <a:pos x="203" y="722"/>
                </a:cxn>
                <a:cxn ang="0">
                  <a:pos x="216" y="795"/>
                </a:cxn>
                <a:cxn ang="0">
                  <a:pos x="223" y="865"/>
                </a:cxn>
                <a:cxn ang="0">
                  <a:pos x="680" y="865"/>
                </a:cxn>
                <a:cxn ang="0">
                  <a:pos x="680" y="865"/>
                </a:cxn>
                <a:cxn ang="0">
                  <a:pos x="677" y="808"/>
                </a:cxn>
                <a:cxn ang="0">
                  <a:pos x="670" y="752"/>
                </a:cxn>
                <a:cxn ang="0">
                  <a:pos x="660" y="691"/>
                </a:cxn>
                <a:cxn ang="0">
                  <a:pos x="650" y="635"/>
                </a:cxn>
                <a:cxn ang="0">
                  <a:pos x="637" y="578"/>
                </a:cxn>
                <a:cxn ang="0">
                  <a:pos x="620" y="521"/>
                </a:cxn>
                <a:cxn ang="0">
                  <a:pos x="600" y="464"/>
                </a:cxn>
                <a:cxn ang="0">
                  <a:pos x="580" y="408"/>
                </a:cxn>
                <a:cxn ang="0">
                  <a:pos x="557" y="354"/>
                </a:cxn>
                <a:cxn ang="0">
                  <a:pos x="530" y="301"/>
                </a:cxn>
                <a:cxn ang="0">
                  <a:pos x="500" y="247"/>
                </a:cxn>
                <a:cxn ang="0">
                  <a:pos x="470" y="197"/>
                </a:cxn>
                <a:cxn ang="0">
                  <a:pos x="436" y="144"/>
                </a:cxn>
                <a:cxn ang="0">
                  <a:pos x="400" y="97"/>
                </a:cxn>
                <a:cxn ang="0">
                  <a:pos x="363" y="47"/>
                </a:cxn>
                <a:cxn ang="0">
                  <a:pos x="320" y="0"/>
                </a:cxn>
                <a:cxn ang="0">
                  <a:pos x="0" y="321"/>
                </a:cxn>
              </a:cxnLst>
              <a:rect l="T0" t="T1" r="T2" b="T3"/>
              <a:pathLst>
                <a:path w="680" h="865">
                  <a:moveTo>
                    <a:pt x="0" y="321"/>
                  </a:moveTo>
                  <a:lnTo>
                    <a:pt x="0" y="321"/>
                  </a:lnTo>
                  <a:lnTo>
                    <a:pt x="50" y="384"/>
                  </a:lnTo>
                  <a:lnTo>
                    <a:pt x="90" y="444"/>
                  </a:lnTo>
                  <a:lnTo>
                    <a:pt x="130" y="511"/>
                  </a:lnTo>
                  <a:lnTo>
                    <a:pt x="160" y="581"/>
                  </a:lnTo>
                  <a:lnTo>
                    <a:pt x="183" y="651"/>
                  </a:lnTo>
                  <a:lnTo>
                    <a:pt x="203" y="722"/>
                  </a:lnTo>
                  <a:lnTo>
                    <a:pt x="216" y="795"/>
                  </a:lnTo>
                  <a:lnTo>
                    <a:pt x="223" y="865"/>
                  </a:lnTo>
                  <a:lnTo>
                    <a:pt x="680" y="865"/>
                  </a:lnTo>
                  <a:lnTo>
                    <a:pt x="677" y="808"/>
                  </a:lnTo>
                  <a:lnTo>
                    <a:pt x="670" y="752"/>
                  </a:lnTo>
                  <a:lnTo>
                    <a:pt x="660" y="691"/>
                  </a:lnTo>
                  <a:lnTo>
                    <a:pt x="650" y="635"/>
                  </a:lnTo>
                  <a:lnTo>
                    <a:pt x="637" y="578"/>
                  </a:lnTo>
                  <a:lnTo>
                    <a:pt x="620" y="521"/>
                  </a:lnTo>
                  <a:lnTo>
                    <a:pt x="600" y="464"/>
                  </a:lnTo>
                  <a:lnTo>
                    <a:pt x="580" y="408"/>
                  </a:lnTo>
                  <a:lnTo>
                    <a:pt x="557" y="354"/>
                  </a:lnTo>
                  <a:lnTo>
                    <a:pt x="530" y="301"/>
                  </a:lnTo>
                  <a:lnTo>
                    <a:pt x="500" y="247"/>
                  </a:lnTo>
                  <a:lnTo>
                    <a:pt x="470" y="197"/>
                  </a:lnTo>
                  <a:lnTo>
                    <a:pt x="436" y="144"/>
                  </a:lnTo>
                  <a:lnTo>
                    <a:pt x="400" y="97"/>
                  </a:lnTo>
                  <a:lnTo>
                    <a:pt x="363" y="47"/>
                  </a:lnTo>
                  <a:lnTo>
                    <a:pt x="320" y="0"/>
                  </a:lnTo>
                  <a:lnTo>
                    <a:pt x="0" y="321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7" name="矩形 35"/>
            <p:cNvSpPr/>
            <p:nvPr/>
          </p:nvSpPr>
          <p:spPr>
            <a:xfrm rot="3212227">
              <a:off x="4108515" y="2279013"/>
              <a:ext cx="1074022" cy="751366"/>
            </a:xfrm>
            <a:custGeom>
              <a:avLst/>
              <a:gdLst>
                <a:gd name="connsiteX0" fmla="*/ 0 w 1074022"/>
                <a:gd name="connsiteY0" fmla="*/ 0 h 645573"/>
                <a:gd name="connsiteX1" fmla="*/ 1074022 w 1074022"/>
                <a:gd name="connsiteY1" fmla="*/ 0 h 645573"/>
                <a:gd name="connsiteX2" fmla="*/ 1074022 w 1074022"/>
                <a:gd name="connsiteY2" fmla="*/ 645573 h 645573"/>
                <a:gd name="connsiteX3" fmla="*/ 0 w 1074022"/>
                <a:gd name="connsiteY3" fmla="*/ 645573 h 645573"/>
                <a:gd name="connsiteX4" fmla="*/ 0 w 1074022"/>
                <a:gd name="connsiteY4" fmla="*/ 0 h 645573"/>
                <a:gd name="connsiteX0" fmla="*/ 0 w 1074022"/>
                <a:gd name="connsiteY0" fmla="*/ 93896 h 739469"/>
                <a:gd name="connsiteX1" fmla="*/ 356361 w 1074022"/>
                <a:gd name="connsiteY1" fmla="*/ 0 h 739469"/>
                <a:gd name="connsiteX2" fmla="*/ 1074022 w 1074022"/>
                <a:gd name="connsiteY2" fmla="*/ 93896 h 739469"/>
                <a:gd name="connsiteX3" fmla="*/ 1074022 w 1074022"/>
                <a:gd name="connsiteY3" fmla="*/ 739469 h 739469"/>
                <a:gd name="connsiteX4" fmla="*/ 0 w 1074022"/>
                <a:gd name="connsiteY4" fmla="*/ 739469 h 739469"/>
                <a:gd name="connsiteX5" fmla="*/ 0 w 1074022"/>
                <a:gd name="connsiteY5" fmla="*/ 93896 h 739469"/>
                <a:gd name="connsiteX0" fmla="*/ 0 w 1074022"/>
                <a:gd name="connsiteY0" fmla="*/ 98425 h 743998"/>
                <a:gd name="connsiteX1" fmla="*/ 350233 w 1074022"/>
                <a:gd name="connsiteY1" fmla="*/ 0 h 743998"/>
                <a:gd name="connsiteX2" fmla="*/ 1074022 w 1074022"/>
                <a:gd name="connsiteY2" fmla="*/ 98425 h 743998"/>
                <a:gd name="connsiteX3" fmla="*/ 1074022 w 1074022"/>
                <a:gd name="connsiteY3" fmla="*/ 743998 h 743998"/>
                <a:gd name="connsiteX4" fmla="*/ 0 w 1074022"/>
                <a:gd name="connsiteY4" fmla="*/ 743998 h 743998"/>
                <a:gd name="connsiteX5" fmla="*/ 0 w 1074022"/>
                <a:gd name="connsiteY5" fmla="*/ 98425 h 743998"/>
                <a:gd name="connsiteX0" fmla="*/ 0 w 1074022"/>
                <a:gd name="connsiteY0" fmla="*/ 107618 h 753191"/>
                <a:gd name="connsiteX1" fmla="*/ 357026 w 1074022"/>
                <a:gd name="connsiteY1" fmla="*/ 0 h 753191"/>
                <a:gd name="connsiteX2" fmla="*/ 1074022 w 1074022"/>
                <a:gd name="connsiteY2" fmla="*/ 107618 h 753191"/>
                <a:gd name="connsiteX3" fmla="*/ 1074022 w 1074022"/>
                <a:gd name="connsiteY3" fmla="*/ 753191 h 753191"/>
                <a:gd name="connsiteX4" fmla="*/ 0 w 1074022"/>
                <a:gd name="connsiteY4" fmla="*/ 753191 h 753191"/>
                <a:gd name="connsiteX5" fmla="*/ 0 w 1074022"/>
                <a:gd name="connsiteY5" fmla="*/ 107618 h 753191"/>
                <a:gd name="connsiteX0" fmla="*/ 0 w 1074022"/>
                <a:gd name="connsiteY0" fmla="*/ 107618 h 784417"/>
                <a:gd name="connsiteX1" fmla="*/ 357026 w 1074022"/>
                <a:gd name="connsiteY1" fmla="*/ 0 h 784417"/>
                <a:gd name="connsiteX2" fmla="*/ 1074022 w 1074022"/>
                <a:gd name="connsiteY2" fmla="*/ 107618 h 784417"/>
                <a:gd name="connsiteX3" fmla="*/ 1074022 w 1074022"/>
                <a:gd name="connsiteY3" fmla="*/ 753191 h 784417"/>
                <a:gd name="connsiteX4" fmla="*/ 451558 w 1074022"/>
                <a:gd name="connsiteY4" fmla="*/ 784414 h 784417"/>
                <a:gd name="connsiteX5" fmla="*/ 0 w 1074022"/>
                <a:gd name="connsiteY5" fmla="*/ 753191 h 784417"/>
                <a:gd name="connsiteX6" fmla="*/ 0 w 1074022"/>
                <a:gd name="connsiteY6" fmla="*/ 107618 h 784417"/>
                <a:gd name="connsiteX0" fmla="*/ 0 w 1074022"/>
                <a:gd name="connsiteY0" fmla="*/ 107618 h 784414"/>
                <a:gd name="connsiteX1" fmla="*/ 357026 w 1074022"/>
                <a:gd name="connsiteY1" fmla="*/ 0 h 784414"/>
                <a:gd name="connsiteX2" fmla="*/ 1074022 w 1074022"/>
                <a:gd name="connsiteY2" fmla="*/ 107618 h 784414"/>
                <a:gd name="connsiteX3" fmla="*/ 1074022 w 1074022"/>
                <a:gd name="connsiteY3" fmla="*/ 753191 h 784414"/>
                <a:gd name="connsiteX4" fmla="*/ 451558 w 1074022"/>
                <a:gd name="connsiteY4" fmla="*/ 784414 h 784414"/>
                <a:gd name="connsiteX5" fmla="*/ 0 w 1074022"/>
                <a:gd name="connsiteY5" fmla="*/ 753191 h 784414"/>
                <a:gd name="connsiteX6" fmla="*/ 0 w 1074022"/>
                <a:gd name="connsiteY6" fmla="*/ 107618 h 78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4022" h="784414">
                  <a:moveTo>
                    <a:pt x="0" y="107618"/>
                  </a:moveTo>
                  <a:cubicBezTo>
                    <a:pt x="120878" y="105214"/>
                    <a:pt x="236148" y="2404"/>
                    <a:pt x="357026" y="0"/>
                  </a:cubicBezTo>
                  <a:lnTo>
                    <a:pt x="1074022" y="107618"/>
                  </a:lnTo>
                  <a:lnTo>
                    <a:pt x="1074022" y="753191"/>
                  </a:lnTo>
                  <a:cubicBezTo>
                    <a:pt x="866799" y="752813"/>
                    <a:pt x="663663" y="755586"/>
                    <a:pt x="451558" y="784414"/>
                  </a:cubicBezTo>
                  <a:lnTo>
                    <a:pt x="0" y="753191"/>
                  </a:lnTo>
                  <a:lnTo>
                    <a:pt x="0" y="1076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prstDash val="sysDot"/>
              <a:round/>
            </a:ln>
          </p:spPr>
          <p:txBody>
            <a:bodyPr wrap="none" anchor="ctr"/>
            <a:lstStyle/>
            <a:p>
              <a:endParaRPr lang="zh-TW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</a:endParaRPr>
            </a:p>
          </p:txBody>
        </p:sp>
      </p:grpSp>
      <p:sp>
        <p:nvSpPr>
          <p:cNvPr id="10" name="Text Box 22"/>
          <p:cNvSpPr>
            <a:spLocks noChangeArrowheads="1"/>
          </p:cNvSpPr>
          <p:nvPr/>
        </p:nvSpPr>
        <p:spPr bwMode="auto">
          <a:xfrm>
            <a:off x="4206908" y="2327203"/>
            <a:ext cx="554960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CLI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4277807" y="3953567"/>
            <a:ext cx="1170252" cy="1503032"/>
          </a:xfrm>
          <a:custGeom>
            <a:avLst/>
            <a:gdLst>
              <a:gd name="T0" fmla="*/ 0 w 680"/>
              <a:gd name="T1" fmla="*/ 0 h 868"/>
              <a:gd name="T2" fmla="*/ 680 w 680"/>
              <a:gd name="T3" fmla="*/ 868 h 868"/>
            </a:gdLst>
            <a:ahLst/>
            <a:cxnLst>
              <a:cxn ang="0">
                <a:pos x="223" y="0"/>
              </a:cxn>
              <a:cxn ang="0">
                <a:pos x="223" y="0"/>
              </a:cxn>
              <a:cxn ang="0">
                <a:pos x="216" y="73"/>
              </a:cxn>
              <a:cxn ang="0">
                <a:pos x="203" y="146"/>
              </a:cxn>
              <a:cxn ang="0">
                <a:pos x="183" y="217"/>
              </a:cxn>
              <a:cxn ang="0">
                <a:pos x="160" y="287"/>
              </a:cxn>
              <a:cxn ang="0">
                <a:pos x="130" y="357"/>
              </a:cxn>
              <a:cxn ang="0">
                <a:pos x="90" y="420"/>
              </a:cxn>
              <a:cxn ang="0">
                <a:pos x="50" y="484"/>
              </a:cxn>
              <a:cxn ang="0">
                <a:pos x="0" y="544"/>
              </a:cxn>
              <a:cxn ang="0">
                <a:pos x="320" y="868"/>
              </a:cxn>
              <a:cxn ang="0">
                <a:pos x="320" y="868"/>
              </a:cxn>
              <a:cxn ang="0">
                <a:pos x="363" y="821"/>
              </a:cxn>
              <a:cxn ang="0">
                <a:pos x="400" y="771"/>
              </a:cxn>
              <a:cxn ang="0">
                <a:pos x="436" y="724"/>
              </a:cxn>
              <a:cxn ang="0">
                <a:pos x="470" y="671"/>
              </a:cxn>
              <a:cxn ang="0">
                <a:pos x="500" y="621"/>
              </a:cxn>
              <a:cxn ang="0">
                <a:pos x="530" y="567"/>
              </a:cxn>
              <a:cxn ang="0">
                <a:pos x="557" y="514"/>
              </a:cxn>
              <a:cxn ang="0">
                <a:pos x="580" y="460"/>
              </a:cxn>
              <a:cxn ang="0">
                <a:pos x="600" y="404"/>
              </a:cxn>
              <a:cxn ang="0">
                <a:pos x="620" y="347"/>
              </a:cxn>
              <a:cxn ang="0">
                <a:pos x="637" y="290"/>
              </a:cxn>
              <a:cxn ang="0">
                <a:pos x="650" y="233"/>
              </a:cxn>
              <a:cxn ang="0">
                <a:pos x="660" y="177"/>
              </a:cxn>
              <a:cxn ang="0">
                <a:pos x="670" y="116"/>
              </a:cxn>
              <a:cxn ang="0">
                <a:pos x="677" y="60"/>
              </a:cxn>
              <a:cxn ang="0">
                <a:pos x="680" y="0"/>
              </a:cxn>
              <a:cxn ang="0">
                <a:pos x="223" y="0"/>
              </a:cxn>
            </a:cxnLst>
            <a:rect l="T0" t="T1" r="T2" b="T3"/>
            <a:pathLst>
              <a:path w="680" h="866">
                <a:moveTo>
                  <a:pt x="223" y="0"/>
                </a:moveTo>
                <a:lnTo>
                  <a:pt x="223" y="0"/>
                </a:lnTo>
                <a:lnTo>
                  <a:pt x="216" y="73"/>
                </a:lnTo>
                <a:lnTo>
                  <a:pt x="203" y="146"/>
                </a:lnTo>
                <a:lnTo>
                  <a:pt x="183" y="217"/>
                </a:lnTo>
                <a:lnTo>
                  <a:pt x="160" y="287"/>
                </a:lnTo>
                <a:lnTo>
                  <a:pt x="130" y="357"/>
                </a:lnTo>
                <a:lnTo>
                  <a:pt x="90" y="420"/>
                </a:lnTo>
                <a:lnTo>
                  <a:pt x="50" y="484"/>
                </a:lnTo>
                <a:lnTo>
                  <a:pt x="0" y="544"/>
                </a:lnTo>
                <a:lnTo>
                  <a:pt x="320" y="868"/>
                </a:lnTo>
                <a:lnTo>
                  <a:pt x="363" y="821"/>
                </a:lnTo>
                <a:lnTo>
                  <a:pt x="400" y="771"/>
                </a:lnTo>
                <a:lnTo>
                  <a:pt x="436" y="724"/>
                </a:lnTo>
                <a:lnTo>
                  <a:pt x="470" y="671"/>
                </a:lnTo>
                <a:lnTo>
                  <a:pt x="500" y="621"/>
                </a:lnTo>
                <a:lnTo>
                  <a:pt x="530" y="567"/>
                </a:lnTo>
                <a:lnTo>
                  <a:pt x="557" y="514"/>
                </a:lnTo>
                <a:lnTo>
                  <a:pt x="580" y="460"/>
                </a:lnTo>
                <a:lnTo>
                  <a:pt x="600" y="404"/>
                </a:lnTo>
                <a:lnTo>
                  <a:pt x="620" y="347"/>
                </a:lnTo>
                <a:lnTo>
                  <a:pt x="637" y="290"/>
                </a:lnTo>
                <a:lnTo>
                  <a:pt x="650" y="233"/>
                </a:lnTo>
                <a:lnTo>
                  <a:pt x="660" y="177"/>
                </a:lnTo>
                <a:lnTo>
                  <a:pt x="670" y="116"/>
                </a:lnTo>
                <a:lnTo>
                  <a:pt x="677" y="60"/>
                </a:lnTo>
                <a:lnTo>
                  <a:pt x="680" y="0"/>
                </a:lnTo>
                <a:lnTo>
                  <a:pt x="223" y="0"/>
                </a:lnTo>
                <a:close/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4" name="Text Box 22"/>
          <p:cNvSpPr>
            <a:spLocks noChangeArrowheads="1"/>
          </p:cNvSpPr>
          <p:nvPr/>
        </p:nvSpPr>
        <p:spPr bwMode="auto">
          <a:xfrm>
            <a:off x="4410634" y="4425021"/>
            <a:ext cx="1005403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單位轉換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5" name="文本框 48"/>
          <p:cNvSpPr>
            <a:spLocks noChangeArrowheads="1"/>
          </p:cNvSpPr>
          <p:nvPr/>
        </p:nvSpPr>
        <p:spPr bwMode="auto">
          <a:xfrm>
            <a:off x="6547132" y="1068925"/>
            <a:ext cx="4585924" cy="830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CMD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輸入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: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Life_Assist</a:t>
            </a:r>
            <a:r>
              <a:rPr lang="en-US" altLang="zh-TW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–-</a:t>
            </a:r>
            <a:r>
              <a:rPr lang="en-US" altLang="zh-TW" sz="1599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unit_convert</a:t>
            </a:r>
            <a:endParaRPr lang="en-US" altLang="zh-TW" sz="1599" dirty="0" smtClean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        or </a:t>
            </a:r>
            <a:r>
              <a:rPr lang="en-US" altLang="zh-TW" sz="1599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Life_Assist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–</a:t>
            </a:r>
            <a:r>
              <a:rPr lang="en-US" altLang="zh-TW" sz="1599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uc</a:t>
            </a:r>
            <a:endParaRPr lang="en-US" altLang="zh-TW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cxnSp>
        <p:nvCxnSpPr>
          <p:cNvPr id="3" name="肘形接點 2"/>
          <p:cNvCxnSpPr/>
          <p:nvPr/>
        </p:nvCxnSpPr>
        <p:spPr>
          <a:xfrm flipV="1">
            <a:off x="5416037" y="876693"/>
            <a:ext cx="4293571" cy="3886754"/>
          </a:xfrm>
          <a:prstGeom prst="bentConnector3">
            <a:avLst>
              <a:gd name="adj1" fmla="val 21677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89" y="2327203"/>
            <a:ext cx="4939819" cy="377193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493511" y="229831"/>
            <a:ext cx="28812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zh-TW" altLang="en-US" sz="3200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系統功能介紹</a:t>
            </a:r>
            <a:endParaRPr lang="zh-CN" altLang="en-US" sz="3200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277" y="2327203"/>
            <a:ext cx="4971841" cy="37725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875" y="2349251"/>
            <a:ext cx="4916233" cy="375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25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203930" y="1501619"/>
            <a:ext cx="2244129" cy="2254548"/>
            <a:chOff x="3203930" y="1501619"/>
            <a:chExt cx="2244129" cy="2254548"/>
          </a:xfrm>
        </p:grpSpPr>
        <p:sp>
          <p:nvSpPr>
            <p:cNvPr id="35" name="Freeform 4"/>
            <p:cNvSpPr/>
            <p:nvPr/>
          </p:nvSpPr>
          <p:spPr bwMode="auto">
            <a:xfrm>
              <a:off x="3203930" y="1501619"/>
              <a:ext cx="1641548" cy="1320898"/>
            </a:xfrm>
            <a:custGeom>
              <a:avLst/>
              <a:gdLst>
                <a:gd name="T0" fmla="*/ 0 w 864"/>
                <a:gd name="T1" fmla="*/ 0 h 678"/>
                <a:gd name="T2" fmla="*/ 864 w 864"/>
                <a:gd name="T3" fmla="*/ 678 h 678"/>
                <a:gd name="connsiteX0" fmla="*/ 10000 w 10000"/>
                <a:gd name="connsiteY0" fmla="*/ 5265 h 10000"/>
                <a:gd name="connsiteX1" fmla="*/ 10000 w 10000"/>
                <a:gd name="connsiteY1" fmla="*/ 5265 h 10000"/>
                <a:gd name="connsiteX2" fmla="*/ 9456 w 10000"/>
                <a:gd name="connsiteY2" fmla="*/ 4676 h 10000"/>
                <a:gd name="connsiteX3" fmla="*/ 8912 w 10000"/>
                <a:gd name="connsiteY3" fmla="*/ 4086 h 10000"/>
                <a:gd name="connsiteX4" fmla="*/ 8333 w 10000"/>
                <a:gd name="connsiteY4" fmla="*/ 3540 h 10000"/>
                <a:gd name="connsiteX5" fmla="*/ 7755 w 10000"/>
                <a:gd name="connsiteY5" fmla="*/ 3053 h 10000"/>
                <a:gd name="connsiteX6" fmla="*/ 7141 w 10000"/>
                <a:gd name="connsiteY6" fmla="*/ 2611 h 10000"/>
                <a:gd name="connsiteX7" fmla="*/ 6563 w 10000"/>
                <a:gd name="connsiteY7" fmla="*/ 2168 h 10000"/>
                <a:gd name="connsiteX8" fmla="*/ 5903 w 10000"/>
                <a:gd name="connsiteY8" fmla="*/ 1829 h 10000"/>
                <a:gd name="connsiteX9" fmla="*/ 5289 w 10000"/>
                <a:gd name="connsiteY9" fmla="*/ 1431 h 10000"/>
                <a:gd name="connsiteX10" fmla="*/ 4630 w 10000"/>
                <a:gd name="connsiteY10" fmla="*/ 1136 h 10000"/>
                <a:gd name="connsiteX11" fmla="*/ 4016 w 10000"/>
                <a:gd name="connsiteY11" fmla="*/ 885 h 10000"/>
                <a:gd name="connsiteX12" fmla="*/ 3356 w 10000"/>
                <a:gd name="connsiteY12" fmla="*/ 634 h 10000"/>
                <a:gd name="connsiteX13" fmla="*/ 2697 w 10000"/>
                <a:gd name="connsiteY13" fmla="*/ 442 h 10000"/>
                <a:gd name="connsiteX14" fmla="*/ 2002 w 10000"/>
                <a:gd name="connsiteY14" fmla="*/ 251 h 10000"/>
                <a:gd name="connsiteX15" fmla="*/ 1343 w 10000"/>
                <a:gd name="connsiteY15" fmla="*/ 147 h 10000"/>
                <a:gd name="connsiteX16" fmla="*/ 648 w 10000"/>
                <a:gd name="connsiteY16" fmla="*/ 44 h 10000"/>
                <a:gd name="connsiteX17" fmla="*/ 0 w 10000"/>
                <a:gd name="connsiteY17" fmla="*/ 0 h 10000"/>
                <a:gd name="connsiteX18" fmla="*/ 0 w 10000"/>
                <a:gd name="connsiteY18" fmla="*/ 6696 h 10000"/>
                <a:gd name="connsiteX19" fmla="*/ 845 w 10000"/>
                <a:gd name="connsiteY19" fmla="*/ 6799 h 10000"/>
                <a:gd name="connsiteX20" fmla="*/ 1690 w 10000"/>
                <a:gd name="connsiteY20" fmla="*/ 6991 h 10000"/>
                <a:gd name="connsiteX21" fmla="*/ 2512 w 10000"/>
                <a:gd name="connsiteY21" fmla="*/ 7286 h 10000"/>
                <a:gd name="connsiteX22" fmla="*/ 3322 w 10000"/>
                <a:gd name="connsiteY22" fmla="*/ 7684 h 10000"/>
                <a:gd name="connsiteX23" fmla="*/ 4086 w 10000"/>
                <a:gd name="connsiteY23" fmla="*/ 8127 h 10000"/>
                <a:gd name="connsiteX24" fmla="*/ 4861 w 10000"/>
                <a:gd name="connsiteY24" fmla="*/ 8673 h 10000"/>
                <a:gd name="connsiteX25" fmla="*/ 5590 w 10000"/>
                <a:gd name="connsiteY25" fmla="*/ 9307 h 10000"/>
                <a:gd name="connsiteX26" fmla="*/ 6285 w 10000"/>
                <a:gd name="connsiteY26" fmla="*/ 10000 h 10000"/>
                <a:gd name="connsiteX27" fmla="*/ 9201 w 10000"/>
                <a:gd name="connsiteY27" fmla="*/ 9050 h 10000"/>
                <a:gd name="connsiteX28" fmla="*/ 10000 w 10000"/>
                <a:gd name="connsiteY28" fmla="*/ 5265 h 10000"/>
                <a:gd name="connsiteX0" fmla="*/ 10000 w 10000"/>
                <a:gd name="connsiteY0" fmla="*/ 5265 h 11365"/>
                <a:gd name="connsiteX1" fmla="*/ 10000 w 10000"/>
                <a:gd name="connsiteY1" fmla="*/ 5265 h 11365"/>
                <a:gd name="connsiteX2" fmla="*/ 9456 w 10000"/>
                <a:gd name="connsiteY2" fmla="*/ 4676 h 11365"/>
                <a:gd name="connsiteX3" fmla="*/ 8912 w 10000"/>
                <a:gd name="connsiteY3" fmla="*/ 4086 h 11365"/>
                <a:gd name="connsiteX4" fmla="*/ 8333 w 10000"/>
                <a:gd name="connsiteY4" fmla="*/ 3540 h 11365"/>
                <a:gd name="connsiteX5" fmla="*/ 7755 w 10000"/>
                <a:gd name="connsiteY5" fmla="*/ 3053 h 11365"/>
                <a:gd name="connsiteX6" fmla="*/ 7141 w 10000"/>
                <a:gd name="connsiteY6" fmla="*/ 2611 h 11365"/>
                <a:gd name="connsiteX7" fmla="*/ 6563 w 10000"/>
                <a:gd name="connsiteY7" fmla="*/ 2168 h 11365"/>
                <a:gd name="connsiteX8" fmla="*/ 5903 w 10000"/>
                <a:gd name="connsiteY8" fmla="*/ 1829 h 11365"/>
                <a:gd name="connsiteX9" fmla="*/ 5289 w 10000"/>
                <a:gd name="connsiteY9" fmla="*/ 1431 h 11365"/>
                <a:gd name="connsiteX10" fmla="*/ 4630 w 10000"/>
                <a:gd name="connsiteY10" fmla="*/ 1136 h 11365"/>
                <a:gd name="connsiteX11" fmla="*/ 4016 w 10000"/>
                <a:gd name="connsiteY11" fmla="*/ 885 h 11365"/>
                <a:gd name="connsiteX12" fmla="*/ 3356 w 10000"/>
                <a:gd name="connsiteY12" fmla="*/ 634 h 11365"/>
                <a:gd name="connsiteX13" fmla="*/ 2697 w 10000"/>
                <a:gd name="connsiteY13" fmla="*/ 442 h 11365"/>
                <a:gd name="connsiteX14" fmla="*/ 2002 w 10000"/>
                <a:gd name="connsiteY14" fmla="*/ 251 h 11365"/>
                <a:gd name="connsiteX15" fmla="*/ 1343 w 10000"/>
                <a:gd name="connsiteY15" fmla="*/ 147 h 11365"/>
                <a:gd name="connsiteX16" fmla="*/ 648 w 10000"/>
                <a:gd name="connsiteY16" fmla="*/ 44 h 11365"/>
                <a:gd name="connsiteX17" fmla="*/ 0 w 10000"/>
                <a:gd name="connsiteY17" fmla="*/ 0 h 11365"/>
                <a:gd name="connsiteX18" fmla="*/ 0 w 10000"/>
                <a:gd name="connsiteY18" fmla="*/ 6696 h 11365"/>
                <a:gd name="connsiteX19" fmla="*/ 845 w 10000"/>
                <a:gd name="connsiteY19" fmla="*/ 6799 h 11365"/>
                <a:gd name="connsiteX20" fmla="*/ 1690 w 10000"/>
                <a:gd name="connsiteY20" fmla="*/ 6991 h 11365"/>
                <a:gd name="connsiteX21" fmla="*/ 2512 w 10000"/>
                <a:gd name="connsiteY21" fmla="*/ 7286 h 11365"/>
                <a:gd name="connsiteX22" fmla="*/ 3322 w 10000"/>
                <a:gd name="connsiteY22" fmla="*/ 7684 h 11365"/>
                <a:gd name="connsiteX23" fmla="*/ 4086 w 10000"/>
                <a:gd name="connsiteY23" fmla="*/ 8127 h 11365"/>
                <a:gd name="connsiteX24" fmla="*/ 4861 w 10000"/>
                <a:gd name="connsiteY24" fmla="*/ 8673 h 11365"/>
                <a:gd name="connsiteX25" fmla="*/ 5590 w 10000"/>
                <a:gd name="connsiteY25" fmla="*/ 9307 h 11365"/>
                <a:gd name="connsiteX26" fmla="*/ 6982 w 10000"/>
                <a:gd name="connsiteY26" fmla="*/ 11365 h 11365"/>
                <a:gd name="connsiteX27" fmla="*/ 9201 w 10000"/>
                <a:gd name="connsiteY27" fmla="*/ 9050 h 11365"/>
                <a:gd name="connsiteX28" fmla="*/ 10000 w 10000"/>
                <a:gd name="connsiteY28" fmla="*/ 5265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6982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236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189 w 11014"/>
                <a:gd name="connsiteY26" fmla="*/ 11127 h 11365"/>
                <a:gd name="connsiteX27" fmla="*/ 7236 w 11014"/>
                <a:gd name="connsiteY27" fmla="*/ 11365 h 11365"/>
                <a:gd name="connsiteX28" fmla="*/ 9201 w 11014"/>
                <a:gd name="connsiteY28" fmla="*/ 9050 h 11365"/>
                <a:gd name="connsiteX29" fmla="*/ 11014 w 11014"/>
                <a:gd name="connsiteY29" fmla="*/ 6469 h 11365"/>
                <a:gd name="connsiteX0" fmla="*/ 11014 w 11014"/>
                <a:gd name="connsiteY0" fmla="*/ 6469 h 11251"/>
                <a:gd name="connsiteX1" fmla="*/ 10000 w 11014"/>
                <a:gd name="connsiteY1" fmla="*/ 5265 h 11251"/>
                <a:gd name="connsiteX2" fmla="*/ 9456 w 11014"/>
                <a:gd name="connsiteY2" fmla="*/ 4676 h 11251"/>
                <a:gd name="connsiteX3" fmla="*/ 8912 w 11014"/>
                <a:gd name="connsiteY3" fmla="*/ 4086 h 11251"/>
                <a:gd name="connsiteX4" fmla="*/ 8333 w 11014"/>
                <a:gd name="connsiteY4" fmla="*/ 3540 h 11251"/>
                <a:gd name="connsiteX5" fmla="*/ 7755 w 11014"/>
                <a:gd name="connsiteY5" fmla="*/ 3053 h 11251"/>
                <a:gd name="connsiteX6" fmla="*/ 7141 w 11014"/>
                <a:gd name="connsiteY6" fmla="*/ 2611 h 11251"/>
                <a:gd name="connsiteX7" fmla="*/ 6563 w 11014"/>
                <a:gd name="connsiteY7" fmla="*/ 2168 h 11251"/>
                <a:gd name="connsiteX8" fmla="*/ 5903 w 11014"/>
                <a:gd name="connsiteY8" fmla="*/ 1829 h 11251"/>
                <a:gd name="connsiteX9" fmla="*/ 5289 w 11014"/>
                <a:gd name="connsiteY9" fmla="*/ 1431 h 11251"/>
                <a:gd name="connsiteX10" fmla="*/ 4630 w 11014"/>
                <a:gd name="connsiteY10" fmla="*/ 1136 h 11251"/>
                <a:gd name="connsiteX11" fmla="*/ 4016 w 11014"/>
                <a:gd name="connsiteY11" fmla="*/ 885 h 11251"/>
                <a:gd name="connsiteX12" fmla="*/ 3356 w 11014"/>
                <a:gd name="connsiteY12" fmla="*/ 634 h 11251"/>
                <a:gd name="connsiteX13" fmla="*/ 2697 w 11014"/>
                <a:gd name="connsiteY13" fmla="*/ 442 h 11251"/>
                <a:gd name="connsiteX14" fmla="*/ 2002 w 11014"/>
                <a:gd name="connsiteY14" fmla="*/ 251 h 11251"/>
                <a:gd name="connsiteX15" fmla="*/ 1343 w 11014"/>
                <a:gd name="connsiteY15" fmla="*/ 147 h 11251"/>
                <a:gd name="connsiteX16" fmla="*/ 648 w 11014"/>
                <a:gd name="connsiteY16" fmla="*/ 44 h 11251"/>
                <a:gd name="connsiteX17" fmla="*/ 0 w 11014"/>
                <a:gd name="connsiteY17" fmla="*/ 0 h 11251"/>
                <a:gd name="connsiteX18" fmla="*/ 0 w 11014"/>
                <a:gd name="connsiteY18" fmla="*/ 6696 h 11251"/>
                <a:gd name="connsiteX19" fmla="*/ 845 w 11014"/>
                <a:gd name="connsiteY19" fmla="*/ 6799 h 11251"/>
                <a:gd name="connsiteX20" fmla="*/ 1690 w 11014"/>
                <a:gd name="connsiteY20" fmla="*/ 6991 h 11251"/>
                <a:gd name="connsiteX21" fmla="*/ 2512 w 11014"/>
                <a:gd name="connsiteY21" fmla="*/ 7286 h 11251"/>
                <a:gd name="connsiteX22" fmla="*/ 3322 w 11014"/>
                <a:gd name="connsiteY22" fmla="*/ 7684 h 11251"/>
                <a:gd name="connsiteX23" fmla="*/ 4086 w 11014"/>
                <a:gd name="connsiteY23" fmla="*/ 8127 h 11251"/>
                <a:gd name="connsiteX24" fmla="*/ 4861 w 11014"/>
                <a:gd name="connsiteY24" fmla="*/ 8673 h 11251"/>
                <a:gd name="connsiteX25" fmla="*/ 5590 w 11014"/>
                <a:gd name="connsiteY25" fmla="*/ 9307 h 11251"/>
                <a:gd name="connsiteX26" fmla="*/ 7189 w 11014"/>
                <a:gd name="connsiteY26" fmla="*/ 11127 h 11251"/>
                <a:gd name="connsiteX27" fmla="*/ 7236 w 11014"/>
                <a:gd name="connsiteY27" fmla="*/ 11251 h 11251"/>
                <a:gd name="connsiteX28" fmla="*/ 9201 w 11014"/>
                <a:gd name="connsiteY28" fmla="*/ 9050 h 11251"/>
                <a:gd name="connsiteX29" fmla="*/ 11014 w 11014"/>
                <a:gd name="connsiteY29" fmla="*/ 6469 h 11251"/>
                <a:gd name="connsiteX0" fmla="*/ 11040 w 11040"/>
                <a:gd name="connsiteY0" fmla="*/ 6518 h 11251"/>
                <a:gd name="connsiteX1" fmla="*/ 10000 w 11040"/>
                <a:gd name="connsiteY1" fmla="*/ 5265 h 11251"/>
                <a:gd name="connsiteX2" fmla="*/ 9456 w 11040"/>
                <a:gd name="connsiteY2" fmla="*/ 4676 h 11251"/>
                <a:gd name="connsiteX3" fmla="*/ 8912 w 11040"/>
                <a:gd name="connsiteY3" fmla="*/ 4086 h 11251"/>
                <a:gd name="connsiteX4" fmla="*/ 8333 w 11040"/>
                <a:gd name="connsiteY4" fmla="*/ 3540 h 11251"/>
                <a:gd name="connsiteX5" fmla="*/ 7755 w 11040"/>
                <a:gd name="connsiteY5" fmla="*/ 3053 h 11251"/>
                <a:gd name="connsiteX6" fmla="*/ 7141 w 11040"/>
                <a:gd name="connsiteY6" fmla="*/ 2611 h 11251"/>
                <a:gd name="connsiteX7" fmla="*/ 6563 w 11040"/>
                <a:gd name="connsiteY7" fmla="*/ 2168 h 11251"/>
                <a:gd name="connsiteX8" fmla="*/ 5903 w 11040"/>
                <a:gd name="connsiteY8" fmla="*/ 1829 h 11251"/>
                <a:gd name="connsiteX9" fmla="*/ 5289 w 11040"/>
                <a:gd name="connsiteY9" fmla="*/ 1431 h 11251"/>
                <a:gd name="connsiteX10" fmla="*/ 4630 w 11040"/>
                <a:gd name="connsiteY10" fmla="*/ 1136 h 11251"/>
                <a:gd name="connsiteX11" fmla="*/ 4016 w 11040"/>
                <a:gd name="connsiteY11" fmla="*/ 885 h 11251"/>
                <a:gd name="connsiteX12" fmla="*/ 3356 w 11040"/>
                <a:gd name="connsiteY12" fmla="*/ 634 h 11251"/>
                <a:gd name="connsiteX13" fmla="*/ 2697 w 11040"/>
                <a:gd name="connsiteY13" fmla="*/ 442 h 11251"/>
                <a:gd name="connsiteX14" fmla="*/ 2002 w 11040"/>
                <a:gd name="connsiteY14" fmla="*/ 251 h 11251"/>
                <a:gd name="connsiteX15" fmla="*/ 1343 w 11040"/>
                <a:gd name="connsiteY15" fmla="*/ 147 h 11251"/>
                <a:gd name="connsiteX16" fmla="*/ 648 w 11040"/>
                <a:gd name="connsiteY16" fmla="*/ 44 h 11251"/>
                <a:gd name="connsiteX17" fmla="*/ 0 w 11040"/>
                <a:gd name="connsiteY17" fmla="*/ 0 h 11251"/>
                <a:gd name="connsiteX18" fmla="*/ 0 w 11040"/>
                <a:gd name="connsiteY18" fmla="*/ 6696 h 11251"/>
                <a:gd name="connsiteX19" fmla="*/ 845 w 11040"/>
                <a:gd name="connsiteY19" fmla="*/ 6799 h 11251"/>
                <a:gd name="connsiteX20" fmla="*/ 1690 w 11040"/>
                <a:gd name="connsiteY20" fmla="*/ 6991 h 11251"/>
                <a:gd name="connsiteX21" fmla="*/ 2512 w 11040"/>
                <a:gd name="connsiteY21" fmla="*/ 7286 h 11251"/>
                <a:gd name="connsiteX22" fmla="*/ 3322 w 11040"/>
                <a:gd name="connsiteY22" fmla="*/ 7684 h 11251"/>
                <a:gd name="connsiteX23" fmla="*/ 4086 w 11040"/>
                <a:gd name="connsiteY23" fmla="*/ 8127 h 11251"/>
                <a:gd name="connsiteX24" fmla="*/ 4861 w 11040"/>
                <a:gd name="connsiteY24" fmla="*/ 8673 h 11251"/>
                <a:gd name="connsiteX25" fmla="*/ 5590 w 11040"/>
                <a:gd name="connsiteY25" fmla="*/ 9307 h 11251"/>
                <a:gd name="connsiteX26" fmla="*/ 7189 w 11040"/>
                <a:gd name="connsiteY26" fmla="*/ 11127 h 11251"/>
                <a:gd name="connsiteX27" fmla="*/ 7236 w 11040"/>
                <a:gd name="connsiteY27" fmla="*/ 11251 h 11251"/>
                <a:gd name="connsiteX28" fmla="*/ 9201 w 11040"/>
                <a:gd name="connsiteY28" fmla="*/ 9050 h 11251"/>
                <a:gd name="connsiteX29" fmla="*/ 11040 w 11040"/>
                <a:gd name="connsiteY29" fmla="*/ 6518 h 1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040" h="11251">
                  <a:moveTo>
                    <a:pt x="11040" y="6518"/>
                  </a:moveTo>
                  <a:lnTo>
                    <a:pt x="10000" y="5265"/>
                  </a:lnTo>
                  <a:lnTo>
                    <a:pt x="9456" y="4676"/>
                  </a:lnTo>
                  <a:lnTo>
                    <a:pt x="8912" y="4086"/>
                  </a:lnTo>
                  <a:lnTo>
                    <a:pt x="8333" y="3540"/>
                  </a:lnTo>
                  <a:lnTo>
                    <a:pt x="7755" y="3053"/>
                  </a:lnTo>
                  <a:lnTo>
                    <a:pt x="7141" y="2611"/>
                  </a:lnTo>
                  <a:lnTo>
                    <a:pt x="6563" y="2168"/>
                  </a:lnTo>
                  <a:lnTo>
                    <a:pt x="5903" y="1829"/>
                  </a:lnTo>
                  <a:lnTo>
                    <a:pt x="5289" y="1431"/>
                  </a:lnTo>
                  <a:lnTo>
                    <a:pt x="4630" y="1136"/>
                  </a:lnTo>
                  <a:lnTo>
                    <a:pt x="4016" y="885"/>
                  </a:lnTo>
                  <a:lnTo>
                    <a:pt x="3356" y="634"/>
                  </a:lnTo>
                  <a:lnTo>
                    <a:pt x="2697" y="442"/>
                  </a:lnTo>
                  <a:lnTo>
                    <a:pt x="2002" y="251"/>
                  </a:lnTo>
                  <a:lnTo>
                    <a:pt x="1343" y="147"/>
                  </a:lnTo>
                  <a:lnTo>
                    <a:pt x="648" y="44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845" y="6799"/>
                  </a:lnTo>
                  <a:lnTo>
                    <a:pt x="1690" y="6991"/>
                  </a:lnTo>
                  <a:lnTo>
                    <a:pt x="2512" y="7286"/>
                  </a:lnTo>
                  <a:lnTo>
                    <a:pt x="3322" y="7684"/>
                  </a:lnTo>
                  <a:lnTo>
                    <a:pt x="4086" y="8127"/>
                  </a:lnTo>
                  <a:lnTo>
                    <a:pt x="4861" y="8673"/>
                  </a:lnTo>
                  <a:lnTo>
                    <a:pt x="5590" y="9307"/>
                  </a:lnTo>
                  <a:cubicBezTo>
                    <a:pt x="6076" y="9914"/>
                    <a:pt x="6703" y="10520"/>
                    <a:pt x="7189" y="11127"/>
                  </a:cubicBezTo>
                  <a:cubicBezTo>
                    <a:pt x="7205" y="11206"/>
                    <a:pt x="7220" y="11172"/>
                    <a:pt x="7236" y="11251"/>
                  </a:cubicBezTo>
                  <a:cubicBezTo>
                    <a:pt x="7891" y="10453"/>
                    <a:pt x="8546" y="9848"/>
                    <a:pt x="9201" y="9050"/>
                  </a:cubicBezTo>
                  <a:lnTo>
                    <a:pt x="11040" y="6518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6" name="Freeform 5"/>
            <p:cNvSpPr/>
            <p:nvPr/>
          </p:nvSpPr>
          <p:spPr bwMode="auto">
            <a:xfrm>
              <a:off x="4277807" y="2258329"/>
              <a:ext cx="1170252" cy="1497838"/>
            </a:xfrm>
            <a:custGeom>
              <a:avLst/>
              <a:gdLst>
                <a:gd name="T0" fmla="*/ 0 w 680"/>
                <a:gd name="T1" fmla="*/ 0 h 865"/>
                <a:gd name="T2" fmla="*/ 680 w 680"/>
                <a:gd name="T3" fmla="*/ 865 h 865"/>
              </a:gdLst>
              <a:ahLst/>
              <a:cxnLst>
                <a:cxn ang="0">
                  <a:pos x="0" y="321"/>
                </a:cxn>
                <a:cxn ang="0">
                  <a:pos x="0" y="321"/>
                </a:cxn>
                <a:cxn ang="0">
                  <a:pos x="50" y="384"/>
                </a:cxn>
                <a:cxn ang="0">
                  <a:pos x="90" y="444"/>
                </a:cxn>
                <a:cxn ang="0">
                  <a:pos x="130" y="511"/>
                </a:cxn>
                <a:cxn ang="0">
                  <a:pos x="160" y="581"/>
                </a:cxn>
                <a:cxn ang="0">
                  <a:pos x="183" y="651"/>
                </a:cxn>
                <a:cxn ang="0">
                  <a:pos x="203" y="722"/>
                </a:cxn>
                <a:cxn ang="0">
                  <a:pos x="216" y="795"/>
                </a:cxn>
                <a:cxn ang="0">
                  <a:pos x="223" y="865"/>
                </a:cxn>
                <a:cxn ang="0">
                  <a:pos x="680" y="865"/>
                </a:cxn>
                <a:cxn ang="0">
                  <a:pos x="680" y="865"/>
                </a:cxn>
                <a:cxn ang="0">
                  <a:pos x="677" y="808"/>
                </a:cxn>
                <a:cxn ang="0">
                  <a:pos x="670" y="752"/>
                </a:cxn>
                <a:cxn ang="0">
                  <a:pos x="660" y="691"/>
                </a:cxn>
                <a:cxn ang="0">
                  <a:pos x="650" y="635"/>
                </a:cxn>
                <a:cxn ang="0">
                  <a:pos x="637" y="578"/>
                </a:cxn>
                <a:cxn ang="0">
                  <a:pos x="620" y="521"/>
                </a:cxn>
                <a:cxn ang="0">
                  <a:pos x="600" y="464"/>
                </a:cxn>
                <a:cxn ang="0">
                  <a:pos x="580" y="408"/>
                </a:cxn>
                <a:cxn ang="0">
                  <a:pos x="557" y="354"/>
                </a:cxn>
                <a:cxn ang="0">
                  <a:pos x="530" y="301"/>
                </a:cxn>
                <a:cxn ang="0">
                  <a:pos x="500" y="247"/>
                </a:cxn>
                <a:cxn ang="0">
                  <a:pos x="470" y="197"/>
                </a:cxn>
                <a:cxn ang="0">
                  <a:pos x="436" y="144"/>
                </a:cxn>
                <a:cxn ang="0">
                  <a:pos x="400" y="97"/>
                </a:cxn>
                <a:cxn ang="0">
                  <a:pos x="363" y="47"/>
                </a:cxn>
                <a:cxn ang="0">
                  <a:pos x="320" y="0"/>
                </a:cxn>
                <a:cxn ang="0">
                  <a:pos x="0" y="321"/>
                </a:cxn>
              </a:cxnLst>
              <a:rect l="T0" t="T1" r="T2" b="T3"/>
              <a:pathLst>
                <a:path w="680" h="865">
                  <a:moveTo>
                    <a:pt x="0" y="321"/>
                  </a:moveTo>
                  <a:lnTo>
                    <a:pt x="0" y="321"/>
                  </a:lnTo>
                  <a:lnTo>
                    <a:pt x="50" y="384"/>
                  </a:lnTo>
                  <a:lnTo>
                    <a:pt x="90" y="444"/>
                  </a:lnTo>
                  <a:lnTo>
                    <a:pt x="130" y="511"/>
                  </a:lnTo>
                  <a:lnTo>
                    <a:pt x="160" y="581"/>
                  </a:lnTo>
                  <a:lnTo>
                    <a:pt x="183" y="651"/>
                  </a:lnTo>
                  <a:lnTo>
                    <a:pt x="203" y="722"/>
                  </a:lnTo>
                  <a:lnTo>
                    <a:pt x="216" y="795"/>
                  </a:lnTo>
                  <a:lnTo>
                    <a:pt x="223" y="865"/>
                  </a:lnTo>
                  <a:lnTo>
                    <a:pt x="680" y="865"/>
                  </a:lnTo>
                  <a:lnTo>
                    <a:pt x="677" y="808"/>
                  </a:lnTo>
                  <a:lnTo>
                    <a:pt x="670" y="752"/>
                  </a:lnTo>
                  <a:lnTo>
                    <a:pt x="660" y="691"/>
                  </a:lnTo>
                  <a:lnTo>
                    <a:pt x="650" y="635"/>
                  </a:lnTo>
                  <a:lnTo>
                    <a:pt x="637" y="578"/>
                  </a:lnTo>
                  <a:lnTo>
                    <a:pt x="620" y="521"/>
                  </a:lnTo>
                  <a:lnTo>
                    <a:pt x="600" y="464"/>
                  </a:lnTo>
                  <a:lnTo>
                    <a:pt x="580" y="408"/>
                  </a:lnTo>
                  <a:lnTo>
                    <a:pt x="557" y="354"/>
                  </a:lnTo>
                  <a:lnTo>
                    <a:pt x="530" y="301"/>
                  </a:lnTo>
                  <a:lnTo>
                    <a:pt x="500" y="247"/>
                  </a:lnTo>
                  <a:lnTo>
                    <a:pt x="470" y="197"/>
                  </a:lnTo>
                  <a:lnTo>
                    <a:pt x="436" y="144"/>
                  </a:lnTo>
                  <a:lnTo>
                    <a:pt x="400" y="97"/>
                  </a:lnTo>
                  <a:lnTo>
                    <a:pt x="363" y="47"/>
                  </a:lnTo>
                  <a:lnTo>
                    <a:pt x="320" y="0"/>
                  </a:lnTo>
                  <a:lnTo>
                    <a:pt x="0" y="321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7" name="矩形 35"/>
            <p:cNvSpPr/>
            <p:nvPr/>
          </p:nvSpPr>
          <p:spPr>
            <a:xfrm rot="3212227">
              <a:off x="4112586" y="2281066"/>
              <a:ext cx="1074022" cy="741243"/>
            </a:xfrm>
            <a:custGeom>
              <a:avLst/>
              <a:gdLst>
                <a:gd name="connsiteX0" fmla="*/ 0 w 1074022"/>
                <a:gd name="connsiteY0" fmla="*/ 0 h 645573"/>
                <a:gd name="connsiteX1" fmla="*/ 1074022 w 1074022"/>
                <a:gd name="connsiteY1" fmla="*/ 0 h 645573"/>
                <a:gd name="connsiteX2" fmla="*/ 1074022 w 1074022"/>
                <a:gd name="connsiteY2" fmla="*/ 645573 h 645573"/>
                <a:gd name="connsiteX3" fmla="*/ 0 w 1074022"/>
                <a:gd name="connsiteY3" fmla="*/ 645573 h 645573"/>
                <a:gd name="connsiteX4" fmla="*/ 0 w 1074022"/>
                <a:gd name="connsiteY4" fmla="*/ 0 h 645573"/>
                <a:gd name="connsiteX0" fmla="*/ 0 w 1074022"/>
                <a:gd name="connsiteY0" fmla="*/ 93896 h 739469"/>
                <a:gd name="connsiteX1" fmla="*/ 356361 w 1074022"/>
                <a:gd name="connsiteY1" fmla="*/ 0 h 739469"/>
                <a:gd name="connsiteX2" fmla="*/ 1074022 w 1074022"/>
                <a:gd name="connsiteY2" fmla="*/ 93896 h 739469"/>
                <a:gd name="connsiteX3" fmla="*/ 1074022 w 1074022"/>
                <a:gd name="connsiteY3" fmla="*/ 739469 h 739469"/>
                <a:gd name="connsiteX4" fmla="*/ 0 w 1074022"/>
                <a:gd name="connsiteY4" fmla="*/ 739469 h 739469"/>
                <a:gd name="connsiteX5" fmla="*/ 0 w 1074022"/>
                <a:gd name="connsiteY5" fmla="*/ 93896 h 739469"/>
                <a:gd name="connsiteX0" fmla="*/ 0 w 1074022"/>
                <a:gd name="connsiteY0" fmla="*/ 98425 h 743998"/>
                <a:gd name="connsiteX1" fmla="*/ 350233 w 1074022"/>
                <a:gd name="connsiteY1" fmla="*/ 0 h 743998"/>
                <a:gd name="connsiteX2" fmla="*/ 1074022 w 1074022"/>
                <a:gd name="connsiteY2" fmla="*/ 98425 h 743998"/>
                <a:gd name="connsiteX3" fmla="*/ 1074022 w 1074022"/>
                <a:gd name="connsiteY3" fmla="*/ 743998 h 743998"/>
                <a:gd name="connsiteX4" fmla="*/ 0 w 1074022"/>
                <a:gd name="connsiteY4" fmla="*/ 743998 h 743998"/>
                <a:gd name="connsiteX5" fmla="*/ 0 w 1074022"/>
                <a:gd name="connsiteY5" fmla="*/ 98425 h 743998"/>
                <a:gd name="connsiteX0" fmla="*/ 0 w 1074022"/>
                <a:gd name="connsiteY0" fmla="*/ 107618 h 753191"/>
                <a:gd name="connsiteX1" fmla="*/ 357026 w 1074022"/>
                <a:gd name="connsiteY1" fmla="*/ 0 h 753191"/>
                <a:gd name="connsiteX2" fmla="*/ 1074022 w 1074022"/>
                <a:gd name="connsiteY2" fmla="*/ 107618 h 753191"/>
                <a:gd name="connsiteX3" fmla="*/ 1074022 w 1074022"/>
                <a:gd name="connsiteY3" fmla="*/ 753191 h 753191"/>
                <a:gd name="connsiteX4" fmla="*/ 0 w 1074022"/>
                <a:gd name="connsiteY4" fmla="*/ 753191 h 753191"/>
                <a:gd name="connsiteX5" fmla="*/ 0 w 1074022"/>
                <a:gd name="connsiteY5" fmla="*/ 107618 h 753191"/>
                <a:gd name="connsiteX0" fmla="*/ 0 w 1074022"/>
                <a:gd name="connsiteY0" fmla="*/ 107618 h 773891"/>
                <a:gd name="connsiteX1" fmla="*/ 357026 w 1074022"/>
                <a:gd name="connsiteY1" fmla="*/ 0 h 773891"/>
                <a:gd name="connsiteX2" fmla="*/ 1074022 w 1074022"/>
                <a:gd name="connsiteY2" fmla="*/ 107618 h 773891"/>
                <a:gd name="connsiteX3" fmla="*/ 1074022 w 1074022"/>
                <a:gd name="connsiteY3" fmla="*/ 753191 h 773891"/>
                <a:gd name="connsiteX4" fmla="*/ 446406 w 1074022"/>
                <a:gd name="connsiteY4" fmla="*/ 773845 h 773891"/>
                <a:gd name="connsiteX5" fmla="*/ 0 w 1074022"/>
                <a:gd name="connsiteY5" fmla="*/ 753191 h 773891"/>
                <a:gd name="connsiteX6" fmla="*/ 0 w 1074022"/>
                <a:gd name="connsiteY6" fmla="*/ 107618 h 773891"/>
                <a:gd name="connsiteX0" fmla="*/ 0 w 1074022"/>
                <a:gd name="connsiteY0" fmla="*/ 107618 h 773845"/>
                <a:gd name="connsiteX1" fmla="*/ 357026 w 1074022"/>
                <a:gd name="connsiteY1" fmla="*/ 0 h 773845"/>
                <a:gd name="connsiteX2" fmla="*/ 1074022 w 1074022"/>
                <a:gd name="connsiteY2" fmla="*/ 107618 h 773845"/>
                <a:gd name="connsiteX3" fmla="*/ 1074022 w 1074022"/>
                <a:gd name="connsiteY3" fmla="*/ 753191 h 773845"/>
                <a:gd name="connsiteX4" fmla="*/ 446406 w 1074022"/>
                <a:gd name="connsiteY4" fmla="*/ 773845 h 773845"/>
                <a:gd name="connsiteX5" fmla="*/ 0 w 1074022"/>
                <a:gd name="connsiteY5" fmla="*/ 753191 h 773845"/>
                <a:gd name="connsiteX6" fmla="*/ 0 w 1074022"/>
                <a:gd name="connsiteY6" fmla="*/ 107618 h 7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4022" h="773845">
                  <a:moveTo>
                    <a:pt x="0" y="107618"/>
                  </a:moveTo>
                  <a:cubicBezTo>
                    <a:pt x="120878" y="105214"/>
                    <a:pt x="236148" y="2404"/>
                    <a:pt x="357026" y="0"/>
                  </a:cubicBezTo>
                  <a:lnTo>
                    <a:pt x="1074022" y="107618"/>
                  </a:lnTo>
                  <a:lnTo>
                    <a:pt x="1074022" y="753191"/>
                  </a:lnTo>
                  <a:cubicBezTo>
                    <a:pt x="860020" y="751979"/>
                    <a:pt x="674527" y="759571"/>
                    <a:pt x="446406" y="773845"/>
                  </a:cubicBezTo>
                  <a:lnTo>
                    <a:pt x="0" y="753191"/>
                  </a:lnTo>
                  <a:lnTo>
                    <a:pt x="0" y="1076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prstDash val="sysDot"/>
              <a:round/>
            </a:ln>
          </p:spPr>
          <p:txBody>
            <a:bodyPr wrap="none" anchor="ctr"/>
            <a:lstStyle/>
            <a:p>
              <a:endParaRPr lang="zh-TW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</a:endParaRPr>
            </a:p>
          </p:txBody>
        </p:sp>
      </p:grpSp>
      <p:sp>
        <p:nvSpPr>
          <p:cNvPr id="10" name="Text Box 22"/>
          <p:cNvSpPr>
            <a:spLocks noChangeArrowheads="1"/>
          </p:cNvSpPr>
          <p:nvPr/>
        </p:nvSpPr>
        <p:spPr bwMode="auto">
          <a:xfrm>
            <a:off x="4206908" y="2327203"/>
            <a:ext cx="554960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CLI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4277807" y="3953567"/>
            <a:ext cx="1170252" cy="1503032"/>
          </a:xfrm>
          <a:custGeom>
            <a:avLst/>
            <a:gdLst>
              <a:gd name="T0" fmla="*/ 0 w 680"/>
              <a:gd name="T1" fmla="*/ 0 h 868"/>
              <a:gd name="T2" fmla="*/ 680 w 680"/>
              <a:gd name="T3" fmla="*/ 868 h 868"/>
            </a:gdLst>
            <a:ahLst/>
            <a:cxnLst>
              <a:cxn ang="0">
                <a:pos x="223" y="0"/>
              </a:cxn>
              <a:cxn ang="0">
                <a:pos x="223" y="0"/>
              </a:cxn>
              <a:cxn ang="0">
                <a:pos x="216" y="73"/>
              </a:cxn>
              <a:cxn ang="0">
                <a:pos x="203" y="146"/>
              </a:cxn>
              <a:cxn ang="0">
                <a:pos x="183" y="217"/>
              </a:cxn>
              <a:cxn ang="0">
                <a:pos x="160" y="287"/>
              </a:cxn>
              <a:cxn ang="0">
                <a:pos x="130" y="357"/>
              </a:cxn>
              <a:cxn ang="0">
                <a:pos x="90" y="420"/>
              </a:cxn>
              <a:cxn ang="0">
                <a:pos x="50" y="484"/>
              </a:cxn>
              <a:cxn ang="0">
                <a:pos x="0" y="544"/>
              </a:cxn>
              <a:cxn ang="0">
                <a:pos x="320" y="868"/>
              </a:cxn>
              <a:cxn ang="0">
                <a:pos x="320" y="868"/>
              </a:cxn>
              <a:cxn ang="0">
                <a:pos x="363" y="821"/>
              </a:cxn>
              <a:cxn ang="0">
                <a:pos x="400" y="771"/>
              </a:cxn>
              <a:cxn ang="0">
                <a:pos x="436" y="724"/>
              </a:cxn>
              <a:cxn ang="0">
                <a:pos x="470" y="671"/>
              </a:cxn>
              <a:cxn ang="0">
                <a:pos x="500" y="621"/>
              </a:cxn>
              <a:cxn ang="0">
                <a:pos x="530" y="567"/>
              </a:cxn>
              <a:cxn ang="0">
                <a:pos x="557" y="514"/>
              </a:cxn>
              <a:cxn ang="0">
                <a:pos x="580" y="460"/>
              </a:cxn>
              <a:cxn ang="0">
                <a:pos x="600" y="404"/>
              </a:cxn>
              <a:cxn ang="0">
                <a:pos x="620" y="347"/>
              </a:cxn>
              <a:cxn ang="0">
                <a:pos x="637" y="290"/>
              </a:cxn>
              <a:cxn ang="0">
                <a:pos x="650" y="233"/>
              </a:cxn>
              <a:cxn ang="0">
                <a:pos x="660" y="177"/>
              </a:cxn>
              <a:cxn ang="0">
                <a:pos x="670" y="116"/>
              </a:cxn>
              <a:cxn ang="0">
                <a:pos x="677" y="60"/>
              </a:cxn>
              <a:cxn ang="0">
                <a:pos x="680" y="0"/>
              </a:cxn>
              <a:cxn ang="0">
                <a:pos x="223" y="0"/>
              </a:cxn>
            </a:cxnLst>
            <a:rect l="T0" t="T1" r="T2" b="T3"/>
            <a:pathLst>
              <a:path w="680" h="866">
                <a:moveTo>
                  <a:pt x="223" y="0"/>
                </a:moveTo>
                <a:lnTo>
                  <a:pt x="223" y="0"/>
                </a:lnTo>
                <a:lnTo>
                  <a:pt x="216" y="73"/>
                </a:lnTo>
                <a:lnTo>
                  <a:pt x="203" y="146"/>
                </a:lnTo>
                <a:lnTo>
                  <a:pt x="183" y="217"/>
                </a:lnTo>
                <a:lnTo>
                  <a:pt x="160" y="287"/>
                </a:lnTo>
                <a:lnTo>
                  <a:pt x="130" y="357"/>
                </a:lnTo>
                <a:lnTo>
                  <a:pt x="90" y="420"/>
                </a:lnTo>
                <a:lnTo>
                  <a:pt x="50" y="484"/>
                </a:lnTo>
                <a:lnTo>
                  <a:pt x="0" y="544"/>
                </a:lnTo>
                <a:lnTo>
                  <a:pt x="320" y="868"/>
                </a:lnTo>
                <a:lnTo>
                  <a:pt x="363" y="821"/>
                </a:lnTo>
                <a:lnTo>
                  <a:pt x="400" y="771"/>
                </a:lnTo>
                <a:lnTo>
                  <a:pt x="436" y="724"/>
                </a:lnTo>
                <a:lnTo>
                  <a:pt x="470" y="671"/>
                </a:lnTo>
                <a:lnTo>
                  <a:pt x="500" y="621"/>
                </a:lnTo>
                <a:lnTo>
                  <a:pt x="530" y="567"/>
                </a:lnTo>
                <a:lnTo>
                  <a:pt x="557" y="514"/>
                </a:lnTo>
                <a:lnTo>
                  <a:pt x="580" y="460"/>
                </a:lnTo>
                <a:lnTo>
                  <a:pt x="600" y="404"/>
                </a:lnTo>
                <a:lnTo>
                  <a:pt x="620" y="347"/>
                </a:lnTo>
                <a:lnTo>
                  <a:pt x="637" y="290"/>
                </a:lnTo>
                <a:lnTo>
                  <a:pt x="650" y="233"/>
                </a:lnTo>
                <a:lnTo>
                  <a:pt x="660" y="177"/>
                </a:lnTo>
                <a:lnTo>
                  <a:pt x="670" y="116"/>
                </a:lnTo>
                <a:lnTo>
                  <a:pt x="677" y="60"/>
                </a:lnTo>
                <a:lnTo>
                  <a:pt x="680" y="0"/>
                </a:lnTo>
                <a:lnTo>
                  <a:pt x="223" y="0"/>
                </a:lnTo>
                <a:close/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4" name="Text Box 22"/>
          <p:cNvSpPr>
            <a:spLocks noChangeArrowheads="1"/>
          </p:cNvSpPr>
          <p:nvPr/>
        </p:nvSpPr>
        <p:spPr bwMode="auto">
          <a:xfrm>
            <a:off x="4410634" y="4425021"/>
            <a:ext cx="1005403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單位轉換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5" name="文本框 48"/>
          <p:cNvSpPr>
            <a:spLocks noChangeArrowheads="1"/>
          </p:cNvSpPr>
          <p:nvPr/>
        </p:nvSpPr>
        <p:spPr bwMode="auto">
          <a:xfrm>
            <a:off x="6547132" y="1068925"/>
            <a:ext cx="4510510" cy="830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CMD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輸入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: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Life_Assist</a:t>
            </a:r>
            <a:r>
              <a:rPr lang="en-US" altLang="zh-TW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–-</a:t>
            </a:r>
            <a:r>
              <a:rPr lang="en-US" altLang="zh-TW" sz="1599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exchange_rate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</a:p>
          <a:p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       or </a:t>
            </a:r>
            <a:r>
              <a:rPr lang="en-US" altLang="zh-TW" sz="1599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Life_Assist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–</a:t>
            </a:r>
            <a:r>
              <a:rPr lang="en-US" altLang="zh-TW" sz="1599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exr</a:t>
            </a:r>
            <a:endParaRPr lang="en-US" altLang="zh-TW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cxnSp>
        <p:nvCxnSpPr>
          <p:cNvPr id="3" name="肘形接點 2"/>
          <p:cNvCxnSpPr/>
          <p:nvPr/>
        </p:nvCxnSpPr>
        <p:spPr>
          <a:xfrm flipV="1">
            <a:off x="4206908" y="876693"/>
            <a:ext cx="5502700" cy="5222449"/>
          </a:xfrm>
          <a:prstGeom prst="bentConnector3">
            <a:avLst>
              <a:gd name="adj1" fmla="val 32526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7"/>
          <p:cNvSpPr/>
          <p:nvPr/>
        </p:nvSpPr>
        <p:spPr bwMode="auto">
          <a:xfrm>
            <a:off x="3203929" y="5039283"/>
            <a:ext cx="1486909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543" y="0"/>
              </a:cxn>
              <a:cxn ang="0">
                <a:pos x="543" y="0"/>
              </a:cxn>
              <a:cxn ang="0">
                <a:pos x="483" y="47"/>
              </a:cxn>
              <a:cxn ang="0">
                <a:pos x="420" y="90"/>
              </a:cxn>
              <a:cxn ang="0">
                <a:pos x="353" y="127"/>
              </a:cxn>
              <a:cxn ang="0">
                <a:pos x="287" y="157"/>
              </a:cxn>
              <a:cxn ang="0">
                <a:pos x="217" y="184"/>
              </a:cxn>
              <a:cxn ang="0">
                <a:pos x="146" y="204"/>
              </a:cxn>
              <a:cxn ang="0">
                <a:pos x="73" y="217"/>
              </a:cxn>
              <a:cxn ang="0">
                <a:pos x="0" y="224"/>
              </a:cxn>
              <a:cxn ang="0">
                <a:pos x="0" y="678"/>
              </a:cxn>
              <a:cxn ang="0">
                <a:pos x="0" y="678"/>
              </a:cxn>
              <a:cxn ang="0">
                <a:pos x="56" y="675"/>
              </a:cxn>
              <a:cxn ang="0">
                <a:pos x="116" y="668"/>
              </a:cxn>
              <a:cxn ang="0">
                <a:pos x="173" y="661"/>
              </a:cxn>
              <a:cxn ang="0">
                <a:pos x="233" y="648"/>
              </a:cxn>
              <a:cxn ang="0">
                <a:pos x="290" y="635"/>
              </a:cxn>
              <a:cxn ang="0">
                <a:pos x="347" y="618"/>
              </a:cxn>
              <a:cxn ang="0">
                <a:pos x="400" y="601"/>
              </a:cxn>
              <a:cxn ang="0">
                <a:pos x="457" y="581"/>
              </a:cxn>
              <a:cxn ang="0">
                <a:pos x="510" y="554"/>
              </a:cxn>
              <a:cxn ang="0">
                <a:pos x="567" y="531"/>
              </a:cxn>
              <a:cxn ang="0">
                <a:pos x="617" y="501"/>
              </a:cxn>
              <a:cxn ang="0">
                <a:pos x="670" y="471"/>
              </a:cxn>
              <a:cxn ang="0">
                <a:pos x="720" y="438"/>
              </a:cxn>
              <a:cxn ang="0">
                <a:pos x="770" y="401"/>
              </a:cxn>
              <a:cxn ang="0">
                <a:pos x="817" y="361"/>
              </a:cxn>
              <a:cxn ang="0">
                <a:pos x="864" y="321"/>
              </a:cxn>
              <a:cxn ang="0">
                <a:pos x="543" y="0"/>
              </a:cxn>
            </a:cxnLst>
            <a:rect l="T0" t="T1" r="T2" b="T3"/>
            <a:pathLst>
              <a:path w="864" h="678">
                <a:moveTo>
                  <a:pt x="543" y="0"/>
                </a:moveTo>
                <a:lnTo>
                  <a:pt x="543" y="0"/>
                </a:lnTo>
                <a:lnTo>
                  <a:pt x="483" y="47"/>
                </a:lnTo>
                <a:lnTo>
                  <a:pt x="420" y="90"/>
                </a:lnTo>
                <a:lnTo>
                  <a:pt x="353" y="127"/>
                </a:lnTo>
                <a:lnTo>
                  <a:pt x="287" y="157"/>
                </a:lnTo>
                <a:lnTo>
                  <a:pt x="217" y="184"/>
                </a:lnTo>
                <a:lnTo>
                  <a:pt x="146" y="204"/>
                </a:lnTo>
                <a:lnTo>
                  <a:pt x="73" y="217"/>
                </a:lnTo>
                <a:lnTo>
                  <a:pt x="0" y="224"/>
                </a:lnTo>
                <a:lnTo>
                  <a:pt x="0" y="678"/>
                </a:lnTo>
                <a:lnTo>
                  <a:pt x="56" y="675"/>
                </a:lnTo>
                <a:lnTo>
                  <a:pt x="116" y="668"/>
                </a:lnTo>
                <a:lnTo>
                  <a:pt x="173" y="661"/>
                </a:lnTo>
                <a:lnTo>
                  <a:pt x="233" y="648"/>
                </a:lnTo>
                <a:lnTo>
                  <a:pt x="290" y="635"/>
                </a:lnTo>
                <a:lnTo>
                  <a:pt x="347" y="618"/>
                </a:lnTo>
                <a:lnTo>
                  <a:pt x="400" y="601"/>
                </a:lnTo>
                <a:lnTo>
                  <a:pt x="457" y="581"/>
                </a:lnTo>
                <a:lnTo>
                  <a:pt x="510" y="554"/>
                </a:lnTo>
                <a:lnTo>
                  <a:pt x="567" y="531"/>
                </a:lnTo>
                <a:lnTo>
                  <a:pt x="617" y="501"/>
                </a:lnTo>
                <a:lnTo>
                  <a:pt x="670" y="471"/>
                </a:lnTo>
                <a:lnTo>
                  <a:pt x="720" y="438"/>
                </a:lnTo>
                <a:lnTo>
                  <a:pt x="770" y="401"/>
                </a:lnTo>
                <a:lnTo>
                  <a:pt x="817" y="361"/>
                </a:lnTo>
                <a:lnTo>
                  <a:pt x="864" y="321"/>
                </a:lnTo>
                <a:lnTo>
                  <a:pt x="543" y="0"/>
                </a:lnTo>
                <a:close/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6" name="Text Box 22"/>
          <p:cNvSpPr>
            <a:spLocks noChangeArrowheads="1"/>
          </p:cNvSpPr>
          <p:nvPr/>
        </p:nvSpPr>
        <p:spPr bwMode="auto">
          <a:xfrm>
            <a:off x="3158015" y="5472779"/>
            <a:ext cx="1415772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即時匯率</a:t>
            </a:r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轉換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174" y="1899537"/>
            <a:ext cx="5673155" cy="431377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493511" y="229831"/>
            <a:ext cx="28812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zh-TW" altLang="en-US" sz="3200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系統功能介紹</a:t>
            </a:r>
            <a:endParaRPr lang="zh-CN" altLang="en-US" sz="3200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174" y="1899537"/>
            <a:ext cx="5676018" cy="43137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543"/>
          <a:stretch/>
        </p:blipFill>
        <p:spPr>
          <a:xfrm>
            <a:off x="6111174" y="1899537"/>
            <a:ext cx="5673155" cy="432597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380" y="1776356"/>
            <a:ext cx="5082742" cy="49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203930" y="1501619"/>
            <a:ext cx="2244129" cy="2254548"/>
            <a:chOff x="3203930" y="1501619"/>
            <a:chExt cx="2244129" cy="2254548"/>
          </a:xfrm>
        </p:grpSpPr>
        <p:sp>
          <p:nvSpPr>
            <p:cNvPr id="35" name="Freeform 4"/>
            <p:cNvSpPr/>
            <p:nvPr/>
          </p:nvSpPr>
          <p:spPr bwMode="auto">
            <a:xfrm>
              <a:off x="3203930" y="1501619"/>
              <a:ext cx="1641548" cy="1320898"/>
            </a:xfrm>
            <a:custGeom>
              <a:avLst/>
              <a:gdLst>
                <a:gd name="T0" fmla="*/ 0 w 864"/>
                <a:gd name="T1" fmla="*/ 0 h 678"/>
                <a:gd name="T2" fmla="*/ 864 w 864"/>
                <a:gd name="T3" fmla="*/ 678 h 678"/>
                <a:gd name="connsiteX0" fmla="*/ 10000 w 10000"/>
                <a:gd name="connsiteY0" fmla="*/ 5265 h 10000"/>
                <a:gd name="connsiteX1" fmla="*/ 10000 w 10000"/>
                <a:gd name="connsiteY1" fmla="*/ 5265 h 10000"/>
                <a:gd name="connsiteX2" fmla="*/ 9456 w 10000"/>
                <a:gd name="connsiteY2" fmla="*/ 4676 h 10000"/>
                <a:gd name="connsiteX3" fmla="*/ 8912 w 10000"/>
                <a:gd name="connsiteY3" fmla="*/ 4086 h 10000"/>
                <a:gd name="connsiteX4" fmla="*/ 8333 w 10000"/>
                <a:gd name="connsiteY4" fmla="*/ 3540 h 10000"/>
                <a:gd name="connsiteX5" fmla="*/ 7755 w 10000"/>
                <a:gd name="connsiteY5" fmla="*/ 3053 h 10000"/>
                <a:gd name="connsiteX6" fmla="*/ 7141 w 10000"/>
                <a:gd name="connsiteY6" fmla="*/ 2611 h 10000"/>
                <a:gd name="connsiteX7" fmla="*/ 6563 w 10000"/>
                <a:gd name="connsiteY7" fmla="*/ 2168 h 10000"/>
                <a:gd name="connsiteX8" fmla="*/ 5903 w 10000"/>
                <a:gd name="connsiteY8" fmla="*/ 1829 h 10000"/>
                <a:gd name="connsiteX9" fmla="*/ 5289 w 10000"/>
                <a:gd name="connsiteY9" fmla="*/ 1431 h 10000"/>
                <a:gd name="connsiteX10" fmla="*/ 4630 w 10000"/>
                <a:gd name="connsiteY10" fmla="*/ 1136 h 10000"/>
                <a:gd name="connsiteX11" fmla="*/ 4016 w 10000"/>
                <a:gd name="connsiteY11" fmla="*/ 885 h 10000"/>
                <a:gd name="connsiteX12" fmla="*/ 3356 w 10000"/>
                <a:gd name="connsiteY12" fmla="*/ 634 h 10000"/>
                <a:gd name="connsiteX13" fmla="*/ 2697 w 10000"/>
                <a:gd name="connsiteY13" fmla="*/ 442 h 10000"/>
                <a:gd name="connsiteX14" fmla="*/ 2002 w 10000"/>
                <a:gd name="connsiteY14" fmla="*/ 251 h 10000"/>
                <a:gd name="connsiteX15" fmla="*/ 1343 w 10000"/>
                <a:gd name="connsiteY15" fmla="*/ 147 h 10000"/>
                <a:gd name="connsiteX16" fmla="*/ 648 w 10000"/>
                <a:gd name="connsiteY16" fmla="*/ 44 h 10000"/>
                <a:gd name="connsiteX17" fmla="*/ 0 w 10000"/>
                <a:gd name="connsiteY17" fmla="*/ 0 h 10000"/>
                <a:gd name="connsiteX18" fmla="*/ 0 w 10000"/>
                <a:gd name="connsiteY18" fmla="*/ 6696 h 10000"/>
                <a:gd name="connsiteX19" fmla="*/ 845 w 10000"/>
                <a:gd name="connsiteY19" fmla="*/ 6799 h 10000"/>
                <a:gd name="connsiteX20" fmla="*/ 1690 w 10000"/>
                <a:gd name="connsiteY20" fmla="*/ 6991 h 10000"/>
                <a:gd name="connsiteX21" fmla="*/ 2512 w 10000"/>
                <a:gd name="connsiteY21" fmla="*/ 7286 h 10000"/>
                <a:gd name="connsiteX22" fmla="*/ 3322 w 10000"/>
                <a:gd name="connsiteY22" fmla="*/ 7684 h 10000"/>
                <a:gd name="connsiteX23" fmla="*/ 4086 w 10000"/>
                <a:gd name="connsiteY23" fmla="*/ 8127 h 10000"/>
                <a:gd name="connsiteX24" fmla="*/ 4861 w 10000"/>
                <a:gd name="connsiteY24" fmla="*/ 8673 h 10000"/>
                <a:gd name="connsiteX25" fmla="*/ 5590 w 10000"/>
                <a:gd name="connsiteY25" fmla="*/ 9307 h 10000"/>
                <a:gd name="connsiteX26" fmla="*/ 6285 w 10000"/>
                <a:gd name="connsiteY26" fmla="*/ 10000 h 10000"/>
                <a:gd name="connsiteX27" fmla="*/ 9201 w 10000"/>
                <a:gd name="connsiteY27" fmla="*/ 9050 h 10000"/>
                <a:gd name="connsiteX28" fmla="*/ 10000 w 10000"/>
                <a:gd name="connsiteY28" fmla="*/ 5265 h 10000"/>
                <a:gd name="connsiteX0" fmla="*/ 10000 w 10000"/>
                <a:gd name="connsiteY0" fmla="*/ 5265 h 11365"/>
                <a:gd name="connsiteX1" fmla="*/ 10000 w 10000"/>
                <a:gd name="connsiteY1" fmla="*/ 5265 h 11365"/>
                <a:gd name="connsiteX2" fmla="*/ 9456 w 10000"/>
                <a:gd name="connsiteY2" fmla="*/ 4676 h 11365"/>
                <a:gd name="connsiteX3" fmla="*/ 8912 w 10000"/>
                <a:gd name="connsiteY3" fmla="*/ 4086 h 11365"/>
                <a:gd name="connsiteX4" fmla="*/ 8333 w 10000"/>
                <a:gd name="connsiteY4" fmla="*/ 3540 h 11365"/>
                <a:gd name="connsiteX5" fmla="*/ 7755 w 10000"/>
                <a:gd name="connsiteY5" fmla="*/ 3053 h 11365"/>
                <a:gd name="connsiteX6" fmla="*/ 7141 w 10000"/>
                <a:gd name="connsiteY6" fmla="*/ 2611 h 11365"/>
                <a:gd name="connsiteX7" fmla="*/ 6563 w 10000"/>
                <a:gd name="connsiteY7" fmla="*/ 2168 h 11365"/>
                <a:gd name="connsiteX8" fmla="*/ 5903 w 10000"/>
                <a:gd name="connsiteY8" fmla="*/ 1829 h 11365"/>
                <a:gd name="connsiteX9" fmla="*/ 5289 w 10000"/>
                <a:gd name="connsiteY9" fmla="*/ 1431 h 11365"/>
                <a:gd name="connsiteX10" fmla="*/ 4630 w 10000"/>
                <a:gd name="connsiteY10" fmla="*/ 1136 h 11365"/>
                <a:gd name="connsiteX11" fmla="*/ 4016 w 10000"/>
                <a:gd name="connsiteY11" fmla="*/ 885 h 11365"/>
                <a:gd name="connsiteX12" fmla="*/ 3356 w 10000"/>
                <a:gd name="connsiteY12" fmla="*/ 634 h 11365"/>
                <a:gd name="connsiteX13" fmla="*/ 2697 w 10000"/>
                <a:gd name="connsiteY13" fmla="*/ 442 h 11365"/>
                <a:gd name="connsiteX14" fmla="*/ 2002 w 10000"/>
                <a:gd name="connsiteY14" fmla="*/ 251 h 11365"/>
                <a:gd name="connsiteX15" fmla="*/ 1343 w 10000"/>
                <a:gd name="connsiteY15" fmla="*/ 147 h 11365"/>
                <a:gd name="connsiteX16" fmla="*/ 648 w 10000"/>
                <a:gd name="connsiteY16" fmla="*/ 44 h 11365"/>
                <a:gd name="connsiteX17" fmla="*/ 0 w 10000"/>
                <a:gd name="connsiteY17" fmla="*/ 0 h 11365"/>
                <a:gd name="connsiteX18" fmla="*/ 0 w 10000"/>
                <a:gd name="connsiteY18" fmla="*/ 6696 h 11365"/>
                <a:gd name="connsiteX19" fmla="*/ 845 w 10000"/>
                <a:gd name="connsiteY19" fmla="*/ 6799 h 11365"/>
                <a:gd name="connsiteX20" fmla="*/ 1690 w 10000"/>
                <a:gd name="connsiteY20" fmla="*/ 6991 h 11365"/>
                <a:gd name="connsiteX21" fmla="*/ 2512 w 10000"/>
                <a:gd name="connsiteY21" fmla="*/ 7286 h 11365"/>
                <a:gd name="connsiteX22" fmla="*/ 3322 w 10000"/>
                <a:gd name="connsiteY22" fmla="*/ 7684 h 11365"/>
                <a:gd name="connsiteX23" fmla="*/ 4086 w 10000"/>
                <a:gd name="connsiteY23" fmla="*/ 8127 h 11365"/>
                <a:gd name="connsiteX24" fmla="*/ 4861 w 10000"/>
                <a:gd name="connsiteY24" fmla="*/ 8673 h 11365"/>
                <a:gd name="connsiteX25" fmla="*/ 5590 w 10000"/>
                <a:gd name="connsiteY25" fmla="*/ 9307 h 11365"/>
                <a:gd name="connsiteX26" fmla="*/ 6982 w 10000"/>
                <a:gd name="connsiteY26" fmla="*/ 11365 h 11365"/>
                <a:gd name="connsiteX27" fmla="*/ 9201 w 10000"/>
                <a:gd name="connsiteY27" fmla="*/ 9050 h 11365"/>
                <a:gd name="connsiteX28" fmla="*/ 10000 w 10000"/>
                <a:gd name="connsiteY28" fmla="*/ 5265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6982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236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189 w 11014"/>
                <a:gd name="connsiteY26" fmla="*/ 11127 h 11365"/>
                <a:gd name="connsiteX27" fmla="*/ 7236 w 11014"/>
                <a:gd name="connsiteY27" fmla="*/ 11365 h 11365"/>
                <a:gd name="connsiteX28" fmla="*/ 9201 w 11014"/>
                <a:gd name="connsiteY28" fmla="*/ 9050 h 11365"/>
                <a:gd name="connsiteX29" fmla="*/ 11014 w 11014"/>
                <a:gd name="connsiteY29" fmla="*/ 6469 h 11365"/>
                <a:gd name="connsiteX0" fmla="*/ 11014 w 11014"/>
                <a:gd name="connsiteY0" fmla="*/ 6469 h 11251"/>
                <a:gd name="connsiteX1" fmla="*/ 10000 w 11014"/>
                <a:gd name="connsiteY1" fmla="*/ 5265 h 11251"/>
                <a:gd name="connsiteX2" fmla="*/ 9456 w 11014"/>
                <a:gd name="connsiteY2" fmla="*/ 4676 h 11251"/>
                <a:gd name="connsiteX3" fmla="*/ 8912 w 11014"/>
                <a:gd name="connsiteY3" fmla="*/ 4086 h 11251"/>
                <a:gd name="connsiteX4" fmla="*/ 8333 w 11014"/>
                <a:gd name="connsiteY4" fmla="*/ 3540 h 11251"/>
                <a:gd name="connsiteX5" fmla="*/ 7755 w 11014"/>
                <a:gd name="connsiteY5" fmla="*/ 3053 h 11251"/>
                <a:gd name="connsiteX6" fmla="*/ 7141 w 11014"/>
                <a:gd name="connsiteY6" fmla="*/ 2611 h 11251"/>
                <a:gd name="connsiteX7" fmla="*/ 6563 w 11014"/>
                <a:gd name="connsiteY7" fmla="*/ 2168 h 11251"/>
                <a:gd name="connsiteX8" fmla="*/ 5903 w 11014"/>
                <a:gd name="connsiteY8" fmla="*/ 1829 h 11251"/>
                <a:gd name="connsiteX9" fmla="*/ 5289 w 11014"/>
                <a:gd name="connsiteY9" fmla="*/ 1431 h 11251"/>
                <a:gd name="connsiteX10" fmla="*/ 4630 w 11014"/>
                <a:gd name="connsiteY10" fmla="*/ 1136 h 11251"/>
                <a:gd name="connsiteX11" fmla="*/ 4016 w 11014"/>
                <a:gd name="connsiteY11" fmla="*/ 885 h 11251"/>
                <a:gd name="connsiteX12" fmla="*/ 3356 w 11014"/>
                <a:gd name="connsiteY12" fmla="*/ 634 h 11251"/>
                <a:gd name="connsiteX13" fmla="*/ 2697 w 11014"/>
                <a:gd name="connsiteY13" fmla="*/ 442 h 11251"/>
                <a:gd name="connsiteX14" fmla="*/ 2002 w 11014"/>
                <a:gd name="connsiteY14" fmla="*/ 251 h 11251"/>
                <a:gd name="connsiteX15" fmla="*/ 1343 w 11014"/>
                <a:gd name="connsiteY15" fmla="*/ 147 h 11251"/>
                <a:gd name="connsiteX16" fmla="*/ 648 w 11014"/>
                <a:gd name="connsiteY16" fmla="*/ 44 h 11251"/>
                <a:gd name="connsiteX17" fmla="*/ 0 w 11014"/>
                <a:gd name="connsiteY17" fmla="*/ 0 h 11251"/>
                <a:gd name="connsiteX18" fmla="*/ 0 w 11014"/>
                <a:gd name="connsiteY18" fmla="*/ 6696 h 11251"/>
                <a:gd name="connsiteX19" fmla="*/ 845 w 11014"/>
                <a:gd name="connsiteY19" fmla="*/ 6799 h 11251"/>
                <a:gd name="connsiteX20" fmla="*/ 1690 w 11014"/>
                <a:gd name="connsiteY20" fmla="*/ 6991 h 11251"/>
                <a:gd name="connsiteX21" fmla="*/ 2512 w 11014"/>
                <a:gd name="connsiteY21" fmla="*/ 7286 h 11251"/>
                <a:gd name="connsiteX22" fmla="*/ 3322 w 11014"/>
                <a:gd name="connsiteY22" fmla="*/ 7684 h 11251"/>
                <a:gd name="connsiteX23" fmla="*/ 4086 w 11014"/>
                <a:gd name="connsiteY23" fmla="*/ 8127 h 11251"/>
                <a:gd name="connsiteX24" fmla="*/ 4861 w 11014"/>
                <a:gd name="connsiteY24" fmla="*/ 8673 h 11251"/>
                <a:gd name="connsiteX25" fmla="*/ 5590 w 11014"/>
                <a:gd name="connsiteY25" fmla="*/ 9307 h 11251"/>
                <a:gd name="connsiteX26" fmla="*/ 7189 w 11014"/>
                <a:gd name="connsiteY26" fmla="*/ 11127 h 11251"/>
                <a:gd name="connsiteX27" fmla="*/ 7236 w 11014"/>
                <a:gd name="connsiteY27" fmla="*/ 11251 h 11251"/>
                <a:gd name="connsiteX28" fmla="*/ 9201 w 11014"/>
                <a:gd name="connsiteY28" fmla="*/ 9050 h 11251"/>
                <a:gd name="connsiteX29" fmla="*/ 11014 w 11014"/>
                <a:gd name="connsiteY29" fmla="*/ 6469 h 11251"/>
                <a:gd name="connsiteX0" fmla="*/ 11040 w 11040"/>
                <a:gd name="connsiteY0" fmla="*/ 6518 h 11251"/>
                <a:gd name="connsiteX1" fmla="*/ 10000 w 11040"/>
                <a:gd name="connsiteY1" fmla="*/ 5265 h 11251"/>
                <a:gd name="connsiteX2" fmla="*/ 9456 w 11040"/>
                <a:gd name="connsiteY2" fmla="*/ 4676 h 11251"/>
                <a:gd name="connsiteX3" fmla="*/ 8912 w 11040"/>
                <a:gd name="connsiteY3" fmla="*/ 4086 h 11251"/>
                <a:gd name="connsiteX4" fmla="*/ 8333 w 11040"/>
                <a:gd name="connsiteY4" fmla="*/ 3540 h 11251"/>
                <a:gd name="connsiteX5" fmla="*/ 7755 w 11040"/>
                <a:gd name="connsiteY5" fmla="*/ 3053 h 11251"/>
                <a:gd name="connsiteX6" fmla="*/ 7141 w 11040"/>
                <a:gd name="connsiteY6" fmla="*/ 2611 h 11251"/>
                <a:gd name="connsiteX7" fmla="*/ 6563 w 11040"/>
                <a:gd name="connsiteY7" fmla="*/ 2168 h 11251"/>
                <a:gd name="connsiteX8" fmla="*/ 5903 w 11040"/>
                <a:gd name="connsiteY8" fmla="*/ 1829 h 11251"/>
                <a:gd name="connsiteX9" fmla="*/ 5289 w 11040"/>
                <a:gd name="connsiteY9" fmla="*/ 1431 h 11251"/>
                <a:gd name="connsiteX10" fmla="*/ 4630 w 11040"/>
                <a:gd name="connsiteY10" fmla="*/ 1136 h 11251"/>
                <a:gd name="connsiteX11" fmla="*/ 4016 w 11040"/>
                <a:gd name="connsiteY11" fmla="*/ 885 h 11251"/>
                <a:gd name="connsiteX12" fmla="*/ 3356 w 11040"/>
                <a:gd name="connsiteY12" fmla="*/ 634 h 11251"/>
                <a:gd name="connsiteX13" fmla="*/ 2697 w 11040"/>
                <a:gd name="connsiteY13" fmla="*/ 442 h 11251"/>
                <a:gd name="connsiteX14" fmla="*/ 2002 w 11040"/>
                <a:gd name="connsiteY14" fmla="*/ 251 h 11251"/>
                <a:gd name="connsiteX15" fmla="*/ 1343 w 11040"/>
                <a:gd name="connsiteY15" fmla="*/ 147 h 11251"/>
                <a:gd name="connsiteX16" fmla="*/ 648 w 11040"/>
                <a:gd name="connsiteY16" fmla="*/ 44 h 11251"/>
                <a:gd name="connsiteX17" fmla="*/ 0 w 11040"/>
                <a:gd name="connsiteY17" fmla="*/ 0 h 11251"/>
                <a:gd name="connsiteX18" fmla="*/ 0 w 11040"/>
                <a:gd name="connsiteY18" fmla="*/ 6696 h 11251"/>
                <a:gd name="connsiteX19" fmla="*/ 845 w 11040"/>
                <a:gd name="connsiteY19" fmla="*/ 6799 h 11251"/>
                <a:gd name="connsiteX20" fmla="*/ 1690 w 11040"/>
                <a:gd name="connsiteY20" fmla="*/ 6991 h 11251"/>
                <a:gd name="connsiteX21" fmla="*/ 2512 w 11040"/>
                <a:gd name="connsiteY21" fmla="*/ 7286 h 11251"/>
                <a:gd name="connsiteX22" fmla="*/ 3322 w 11040"/>
                <a:gd name="connsiteY22" fmla="*/ 7684 h 11251"/>
                <a:gd name="connsiteX23" fmla="*/ 4086 w 11040"/>
                <a:gd name="connsiteY23" fmla="*/ 8127 h 11251"/>
                <a:gd name="connsiteX24" fmla="*/ 4861 w 11040"/>
                <a:gd name="connsiteY24" fmla="*/ 8673 h 11251"/>
                <a:gd name="connsiteX25" fmla="*/ 5590 w 11040"/>
                <a:gd name="connsiteY25" fmla="*/ 9307 h 11251"/>
                <a:gd name="connsiteX26" fmla="*/ 7189 w 11040"/>
                <a:gd name="connsiteY26" fmla="*/ 11127 h 11251"/>
                <a:gd name="connsiteX27" fmla="*/ 7236 w 11040"/>
                <a:gd name="connsiteY27" fmla="*/ 11251 h 11251"/>
                <a:gd name="connsiteX28" fmla="*/ 9201 w 11040"/>
                <a:gd name="connsiteY28" fmla="*/ 9050 h 11251"/>
                <a:gd name="connsiteX29" fmla="*/ 11040 w 11040"/>
                <a:gd name="connsiteY29" fmla="*/ 6518 h 1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040" h="11251">
                  <a:moveTo>
                    <a:pt x="11040" y="6518"/>
                  </a:moveTo>
                  <a:lnTo>
                    <a:pt x="10000" y="5265"/>
                  </a:lnTo>
                  <a:lnTo>
                    <a:pt x="9456" y="4676"/>
                  </a:lnTo>
                  <a:lnTo>
                    <a:pt x="8912" y="4086"/>
                  </a:lnTo>
                  <a:lnTo>
                    <a:pt x="8333" y="3540"/>
                  </a:lnTo>
                  <a:lnTo>
                    <a:pt x="7755" y="3053"/>
                  </a:lnTo>
                  <a:lnTo>
                    <a:pt x="7141" y="2611"/>
                  </a:lnTo>
                  <a:lnTo>
                    <a:pt x="6563" y="2168"/>
                  </a:lnTo>
                  <a:lnTo>
                    <a:pt x="5903" y="1829"/>
                  </a:lnTo>
                  <a:lnTo>
                    <a:pt x="5289" y="1431"/>
                  </a:lnTo>
                  <a:lnTo>
                    <a:pt x="4630" y="1136"/>
                  </a:lnTo>
                  <a:lnTo>
                    <a:pt x="4016" y="885"/>
                  </a:lnTo>
                  <a:lnTo>
                    <a:pt x="3356" y="634"/>
                  </a:lnTo>
                  <a:lnTo>
                    <a:pt x="2697" y="442"/>
                  </a:lnTo>
                  <a:lnTo>
                    <a:pt x="2002" y="251"/>
                  </a:lnTo>
                  <a:lnTo>
                    <a:pt x="1343" y="147"/>
                  </a:lnTo>
                  <a:lnTo>
                    <a:pt x="648" y="44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845" y="6799"/>
                  </a:lnTo>
                  <a:lnTo>
                    <a:pt x="1690" y="6991"/>
                  </a:lnTo>
                  <a:lnTo>
                    <a:pt x="2512" y="7286"/>
                  </a:lnTo>
                  <a:lnTo>
                    <a:pt x="3322" y="7684"/>
                  </a:lnTo>
                  <a:lnTo>
                    <a:pt x="4086" y="8127"/>
                  </a:lnTo>
                  <a:lnTo>
                    <a:pt x="4861" y="8673"/>
                  </a:lnTo>
                  <a:lnTo>
                    <a:pt x="5590" y="9307"/>
                  </a:lnTo>
                  <a:cubicBezTo>
                    <a:pt x="6076" y="9914"/>
                    <a:pt x="6703" y="10520"/>
                    <a:pt x="7189" y="11127"/>
                  </a:cubicBezTo>
                  <a:cubicBezTo>
                    <a:pt x="7205" y="11206"/>
                    <a:pt x="7220" y="11172"/>
                    <a:pt x="7236" y="11251"/>
                  </a:cubicBezTo>
                  <a:cubicBezTo>
                    <a:pt x="7891" y="10453"/>
                    <a:pt x="8546" y="9848"/>
                    <a:pt x="9201" y="9050"/>
                  </a:cubicBezTo>
                  <a:lnTo>
                    <a:pt x="11040" y="6518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6" name="Freeform 5"/>
            <p:cNvSpPr/>
            <p:nvPr/>
          </p:nvSpPr>
          <p:spPr bwMode="auto">
            <a:xfrm>
              <a:off x="4277807" y="2258329"/>
              <a:ext cx="1170252" cy="1497838"/>
            </a:xfrm>
            <a:custGeom>
              <a:avLst/>
              <a:gdLst>
                <a:gd name="T0" fmla="*/ 0 w 680"/>
                <a:gd name="T1" fmla="*/ 0 h 865"/>
                <a:gd name="T2" fmla="*/ 680 w 680"/>
                <a:gd name="T3" fmla="*/ 865 h 865"/>
              </a:gdLst>
              <a:ahLst/>
              <a:cxnLst>
                <a:cxn ang="0">
                  <a:pos x="0" y="321"/>
                </a:cxn>
                <a:cxn ang="0">
                  <a:pos x="0" y="321"/>
                </a:cxn>
                <a:cxn ang="0">
                  <a:pos x="50" y="384"/>
                </a:cxn>
                <a:cxn ang="0">
                  <a:pos x="90" y="444"/>
                </a:cxn>
                <a:cxn ang="0">
                  <a:pos x="130" y="511"/>
                </a:cxn>
                <a:cxn ang="0">
                  <a:pos x="160" y="581"/>
                </a:cxn>
                <a:cxn ang="0">
                  <a:pos x="183" y="651"/>
                </a:cxn>
                <a:cxn ang="0">
                  <a:pos x="203" y="722"/>
                </a:cxn>
                <a:cxn ang="0">
                  <a:pos x="216" y="795"/>
                </a:cxn>
                <a:cxn ang="0">
                  <a:pos x="223" y="865"/>
                </a:cxn>
                <a:cxn ang="0">
                  <a:pos x="680" y="865"/>
                </a:cxn>
                <a:cxn ang="0">
                  <a:pos x="680" y="865"/>
                </a:cxn>
                <a:cxn ang="0">
                  <a:pos x="677" y="808"/>
                </a:cxn>
                <a:cxn ang="0">
                  <a:pos x="670" y="752"/>
                </a:cxn>
                <a:cxn ang="0">
                  <a:pos x="660" y="691"/>
                </a:cxn>
                <a:cxn ang="0">
                  <a:pos x="650" y="635"/>
                </a:cxn>
                <a:cxn ang="0">
                  <a:pos x="637" y="578"/>
                </a:cxn>
                <a:cxn ang="0">
                  <a:pos x="620" y="521"/>
                </a:cxn>
                <a:cxn ang="0">
                  <a:pos x="600" y="464"/>
                </a:cxn>
                <a:cxn ang="0">
                  <a:pos x="580" y="408"/>
                </a:cxn>
                <a:cxn ang="0">
                  <a:pos x="557" y="354"/>
                </a:cxn>
                <a:cxn ang="0">
                  <a:pos x="530" y="301"/>
                </a:cxn>
                <a:cxn ang="0">
                  <a:pos x="500" y="247"/>
                </a:cxn>
                <a:cxn ang="0">
                  <a:pos x="470" y="197"/>
                </a:cxn>
                <a:cxn ang="0">
                  <a:pos x="436" y="144"/>
                </a:cxn>
                <a:cxn ang="0">
                  <a:pos x="400" y="97"/>
                </a:cxn>
                <a:cxn ang="0">
                  <a:pos x="363" y="47"/>
                </a:cxn>
                <a:cxn ang="0">
                  <a:pos x="320" y="0"/>
                </a:cxn>
                <a:cxn ang="0">
                  <a:pos x="0" y="321"/>
                </a:cxn>
              </a:cxnLst>
              <a:rect l="T0" t="T1" r="T2" b="T3"/>
              <a:pathLst>
                <a:path w="680" h="865">
                  <a:moveTo>
                    <a:pt x="0" y="321"/>
                  </a:moveTo>
                  <a:lnTo>
                    <a:pt x="0" y="321"/>
                  </a:lnTo>
                  <a:lnTo>
                    <a:pt x="50" y="384"/>
                  </a:lnTo>
                  <a:lnTo>
                    <a:pt x="90" y="444"/>
                  </a:lnTo>
                  <a:lnTo>
                    <a:pt x="130" y="511"/>
                  </a:lnTo>
                  <a:lnTo>
                    <a:pt x="160" y="581"/>
                  </a:lnTo>
                  <a:lnTo>
                    <a:pt x="183" y="651"/>
                  </a:lnTo>
                  <a:lnTo>
                    <a:pt x="203" y="722"/>
                  </a:lnTo>
                  <a:lnTo>
                    <a:pt x="216" y="795"/>
                  </a:lnTo>
                  <a:lnTo>
                    <a:pt x="223" y="865"/>
                  </a:lnTo>
                  <a:lnTo>
                    <a:pt x="680" y="865"/>
                  </a:lnTo>
                  <a:lnTo>
                    <a:pt x="677" y="808"/>
                  </a:lnTo>
                  <a:lnTo>
                    <a:pt x="670" y="752"/>
                  </a:lnTo>
                  <a:lnTo>
                    <a:pt x="660" y="691"/>
                  </a:lnTo>
                  <a:lnTo>
                    <a:pt x="650" y="635"/>
                  </a:lnTo>
                  <a:lnTo>
                    <a:pt x="637" y="578"/>
                  </a:lnTo>
                  <a:lnTo>
                    <a:pt x="620" y="521"/>
                  </a:lnTo>
                  <a:lnTo>
                    <a:pt x="600" y="464"/>
                  </a:lnTo>
                  <a:lnTo>
                    <a:pt x="580" y="408"/>
                  </a:lnTo>
                  <a:lnTo>
                    <a:pt x="557" y="354"/>
                  </a:lnTo>
                  <a:lnTo>
                    <a:pt x="530" y="301"/>
                  </a:lnTo>
                  <a:lnTo>
                    <a:pt x="500" y="247"/>
                  </a:lnTo>
                  <a:lnTo>
                    <a:pt x="470" y="197"/>
                  </a:lnTo>
                  <a:lnTo>
                    <a:pt x="436" y="144"/>
                  </a:lnTo>
                  <a:lnTo>
                    <a:pt x="400" y="97"/>
                  </a:lnTo>
                  <a:lnTo>
                    <a:pt x="363" y="47"/>
                  </a:lnTo>
                  <a:lnTo>
                    <a:pt x="320" y="0"/>
                  </a:lnTo>
                  <a:lnTo>
                    <a:pt x="0" y="321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7" name="矩形 35"/>
            <p:cNvSpPr/>
            <p:nvPr/>
          </p:nvSpPr>
          <p:spPr>
            <a:xfrm rot="3212227">
              <a:off x="4111978" y="2280760"/>
              <a:ext cx="1074022" cy="742753"/>
            </a:xfrm>
            <a:custGeom>
              <a:avLst/>
              <a:gdLst>
                <a:gd name="connsiteX0" fmla="*/ 0 w 1074022"/>
                <a:gd name="connsiteY0" fmla="*/ 0 h 645573"/>
                <a:gd name="connsiteX1" fmla="*/ 1074022 w 1074022"/>
                <a:gd name="connsiteY1" fmla="*/ 0 h 645573"/>
                <a:gd name="connsiteX2" fmla="*/ 1074022 w 1074022"/>
                <a:gd name="connsiteY2" fmla="*/ 645573 h 645573"/>
                <a:gd name="connsiteX3" fmla="*/ 0 w 1074022"/>
                <a:gd name="connsiteY3" fmla="*/ 645573 h 645573"/>
                <a:gd name="connsiteX4" fmla="*/ 0 w 1074022"/>
                <a:gd name="connsiteY4" fmla="*/ 0 h 645573"/>
                <a:gd name="connsiteX0" fmla="*/ 0 w 1074022"/>
                <a:gd name="connsiteY0" fmla="*/ 93896 h 739469"/>
                <a:gd name="connsiteX1" fmla="*/ 356361 w 1074022"/>
                <a:gd name="connsiteY1" fmla="*/ 0 h 739469"/>
                <a:gd name="connsiteX2" fmla="*/ 1074022 w 1074022"/>
                <a:gd name="connsiteY2" fmla="*/ 93896 h 739469"/>
                <a:gd name="connsiteX3" fmla="*/ 1074022 w 1074022"/>
                <a:gd name="connsiteY3" fmla="*/ 739469 h 739469"/>
                <a:gd name="connsiteX4" fmla="*/ 0 w 1074022"/>
                <a:gd name="connsiteY4" fmla="*/ 739469 h 739469"/>
                <a:gd name="connsiteX5" fmla="*/ 0 w 1074022"/>
                <a:gd name="connsiteY5" fmla="*/ 93896 h 739469"/>
                <a:gd name="connsiteX0" fmla="*/ 0 w 1074022"/>
                <a:gd name="connsiteY0" fmla="*/ 98425 h 743998"/>
                <a:gd name="connsiteX1" fmla="*/ 350233 w 1074022"/>
                <a:gd name="connsiteY1" fmla="*/ 0 h 743998"/>
                <a:gd name="connsiteX2" fmla="*/ 1074022 w 1074022"/>
                <a:gd name="connsiteY2" fmla="*/ 98425 h 743998"/>
                <a:gd name="connsiteX3" fmla="*/ 1074022 w 1074022"/>
                <a:gd name="connsiteY3" fmla="*/ 743998 h 743998"/>
                <a:gd name="connsiteX4" fmla="*/ 0 w 1074022"/>
                <a:gd name="connsiteY4" fmla="*/ 743998 h 743998"/>
                <a:gd name="connsiteX5" fmla="*/ 0 w 1074022"/>
                <a:gd name="connsiteY5" fmla="*/ 98425 h 743998"/>
                <a:gd name="connsiteX0" fmla="*/ 0 w 1074022"/>
                <a:gd name="connsiteY0" fmla="*/ 107618 h 753191"/>
                <a:gd name="connsiteX1" fmla="*/ 357026 w 1074022"/>
                <a:gd name="connsiteY1" fmla="*/ 0 h 753191"/>
                <a:gd name="connsiteX2" fmla="*/ 1074022 w 1074022"/>
                <a:gd name="connsiteY2" fmla="*/ 107618 h 753191"/>
                <a:gd name="connsiteX3" fmla="*/ 1074022 w 1074022"/>
                <a:gd name="connsiteY3" fmla="*/ 753191 h 753191"/>
                <a:gd name="connsiteX4" fmla="*/ 0 w 1074022"/>
                <a:gd name="connsiteY4" fmla="*/ 753191 h 753191"/>
                <a:gd name="connsiteX5" fmla="*/ 0 w 1074022"/>
                <a:gd name="connsiteY5" fmla="*/ 107618 h 753191"/>
                <a:gd name="connsiteX0" fmla="*/ 0 w 1074022"/>
                <a:gd name="connsiteY0" fmla="*/ 107618 h 775422"/>
                <a:gd name="connsiteX1" fmla="*/ 357026 w 1074022"/>
                <a:gd name="connsiteY1" fmla="*/ 0 h 775422"/>
                <a:gd name="connsiteX2" fmla="*/ 1074022 w 1074022"/>
                <a:gd name="connsiteY2" fmla="*/ 107618 h 775422"/>
                <a:gd name="connsiteX3" fmla="*/ 1074022 w 1074022"/>
                <a:gd name="connsiteY3" fmla="*/ 753191 h 775422"/>
                <a:gd name="connsiteX4" fmla="*/ 448449 w 1074022"/>
                <a:gd name="connsiteY4" fmla="*/ 775422 h 775422"/>
                <a:gd name="connsiteX5" fmla="*/ 0 w 1074022"/>
                <a:gd name="connsiteY5" fmla="*/ 753191 h 775422"/>
                <a:gd name="connsiteX6" fmla="*/ 0 w 1074022"/>
                <a:gd name="connsiteY6" fmla="*/ 107618 h 77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4022" h="775422">
                  <a:moveTo>
                    <a:pt x="0" y="107618"/>
                  </a:moveTo>
                  <a:cubicBezTo>
                    <a:pt x="120878" y="105214"/>
                    <a:pt x="236148" y="2404"/>
                    <a:pt x="357026" y="0"/>
                  </a:cubicBezTo>
                  <a:lnTo>
                    <a:pt x="1074022" y="107618"/>
                  </a:lnTo>
                  <a:lnTo>
                    <a:pt x="1074022" y="753191"/>
                  </a:lnTo>
                  <a:cubicBezTo>
                    <a:pt x="864609" y="754420"/>
                    <a:pt x="657862" y="774193"/>
                    <a:pt x="448449" y="775422"/>
                  </a:cubicBezTo>
                  <a:lnTo>
                    <a:pt x="0" y="753191"/>
                  </a:lnTo>
                  <a:lnTo>
                    <a:pt x="0" y="1076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prstDash val="sysDot"/>
              <a:round/>
            </a:ln>
          </p:spPr>
          <p:txBody>
            <a:bodyPr wrap="none" anchor="ctr"/>
            <a:lstStyle/>
            <a:p>
              <a:endParaRPr lang="zh-TW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</a:endParaRPr>
            </a:p>
          </p:txBody>
        </p:sp>
      </p:grpSp>
      <p:sp>
        <p:nvSpPr>
          <p:cNvPr id="10" name="Text Box 22"/>
          <p:cNvSpPr>
            <a:spLocks noChangeArrowheads="1"/>
          </p:cNvSpPr>
          <p:nvPr/>
        </p:nvSpPr>
        <p:spPr bwMode="auto">
          <a:xfrm>
            <a:off x="4206908" y="2327203"/>
            <a:ext cx="554960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CLI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4277807" y="3953567"/>
            <a:ext cx="1170252" cy="1503032"/>
          </a:xfrm>
          <a:custGeom>
            <a:avLst/>
            <a:gdLst>
              <a:gd name="T0" fmla="*/ 0 w 680"/>
              <a:gd name="T1" fmla="*/ 0 h 868"/>
              <a:gd name="T2" fmla="*/ 680 w 680"/>
              <a:gd name="T3" fmla="*/ 868 h 868"/>
            </a:gdLst>
            <a:ahLst/>
            <a:cxnLst>
              <a:cxn ang="0">
                <a:pos x="223" y="0"/>
              </a:cxn>
              <a:cxn ang="0">
                <a:pos x="223" y="0"/>
              </a:cxn>
              <a:cxn ang="0">
                <a:pos x="216" y="73"/>
              </a:cxn>
              <a:cxn ang="0">
                <a:pos x="203" y="146"/>
              </a:cxn>
              <a:cxn ang="0">
                <a:pos x="183" y="217"/>
              </a:cxn>
              <a:cxn ang="0">
                <a:pos x="160" y="287"/>
              </a:cxn>
              <a:cxn ang="0">
                <a:pos x="130" y="357"/>
              </a:cxn>
              <a:cxn ang="0">
                <a:pos x="90" y="420"/>
              </a:cxn>
              <a:cxn ang="0">
                <a:pos x="50" y="484"/>
              </a:cxn>
              <a:cxn ang="0">
                <a:pos x="0" y="544"/>
              </a:cxn>
              <a:cxn ang="0">
                <a:pos x="320" y="868"/>
              </a:cxn>
              <a:cxn ang="0">
                <a:pos x="320" y="868"/>
              </a:cxn>
              <a:cxn ang="0">
                <a:pos x="363" y="821"/>
              </a:cxn>
              <a:cxn ang="0">
                <a:pos x="400" y="771"/>
              </a:cxn>
              <a:cxn ang="0">
                <a:pos x="436" y="724"/>
              </a:cxn>
              <a:cxn ang="0">
                <a:pos x="470" y="671"/>
              </a:cxn>
              <a:cxn ang="0">
                <a:pos x="500" y="621"/>
              </a:cxn>
              <a:cxn ang="0">
                <a:pos x="530" y="567"/>
              </a:cxn>
              <a:cxn ang="0">
                <a:pos x="557" y="514"/>
              </a:cxn>
              <a:cxn ang="0">
                <a:pos x="580" y="460"/>
              </a:cxn>
              <a:cxn ang="0">
                <a:pos x="600" y="404"/>
              </a:cxn>
              <a:cxn ang="0">
                <a:pos x="620" y="347"/>
              </a:cxn>
              <a:cxn ang="0">
                <a:pos x="637" y="290"/>
              </a:cxn>
              <a:cxn ang="0">
                <a:pos x="650" y="233"/>
              </a:cxn>
              <a:cxn ang="0">
                <a:pos x="660" y="177"/>
              </a:cxn>
              <a:cxn ang="0">
                <a:pos x="670" y="116"/>
              </a:cxn>
              <a:cxn ang="0">
                <a:pos x="677" y="60"/>
              </a:cxn>
              <a:cxn ang="0">
                <a:pos x="680" y="0"/>
              </a:cxn>
              <a:cxn ang="0">
                <a:pos x="223" y="0"/>
              </a:cxn>
            </a:cxnLst>
            <a:rect l="T0" t="T1" r="T2" b="T3"/>
            <a:pathLst>
              <a:path w="680" h="866">
                <a:moveTo>
                  <a:pt x="223" y="0"/>
                </a:moveTo>
                <a:lnTo>
                  <a:pt x="223" y="0"/>
                </a:lnTo>
                <a:lnTo>
                  <a:pt x="216" y="73"/>
                </a:lnTo>
                <a:lnTo>
                  <a:pt x="203" y="146"/>
                </a:lnTo>
                <a:lnTo>
                  <a:pt x="183" y="217"/>
                </a:lnTo>
                <a:lnTo>
                  <a:pt x="160" y="287"/>
                </a:lnTo>
                <a:lnTo>
                  <a:pt x="130" y="357"/>
                </a:lnTo>
                <a:lnTo>
                  <a:pt x="90" y="420"/>
                </a:lnTo>
                <a:lnTo>
                  <a:pt x="50" y="484"/>
                </a:lnTo>
                <a:lnTo>
                  <a:pt x="0" y="544"/>
                </a:lnTo>
                <a:lnTo>
                  <a:pt x="320" y="868"/>
                </a:lnTo>
                <a:lnTo>
                  <a:pt x="363" y="821"/>
                </a:lnTo>
                <a:lnTo>
                  <a:pt x="400" y="771"/>
                </a:lnTo>
                <a:lnTo>
                  <a:pt x="436" y="724"/>
                </a:lnTo>
                <a:lnTo>
                  <a:pt x="470" y="671"/>
                </a:lnTo>
                <a:lnTo>
                  <a:pt x="500" y="621"/>
                </a:lnTo>
                <a:lnTo>
                  <a:pt x="530" y="567"/>
                </a:lnTo>
                <a:lnTo>
                  <a:pt x="557" y="514"/>
                </a:lnTo>
                <a:lnTo>
                  <a:pt x="580" y="460"/>
                </a:lnTo>
                <a:lnTo>
                  <a:pt x="600" y="404"/>
                </a:lnTo>
                <a:lnTo>
                  <a:pt x="620" y="347"/>
                </a:lnTo>
                <a:lnTo>
                  <a:pt x="637" y="290"/>
                </a:lnTo>
                <a:lnTo>
                  <a:pt x="650" y="233"/>
                </a:lnTo>
                <a:lnTo>
                  <a:pt x="660" y="177"/>
                </a:lnTo>
                <a:lnTo>
                  <a:pt x="670" y="116"/>
                </a:lnTo>
                <a:lnTo>
                  <a:pt x="677" y="60"/>
                </a:lnTo>
                <a:lnTo>
                  <a:pt x="680" y="0"/>
                </a:lnTo>
                <a:lnTo>
                  <a:pt x="223" y="0"/>
                </a:lnTo>
                <a:close/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4" name="Text Box 22"/>
          <p:cNvSpPr>
            <a:spLocks noChangeArrowheads="1"/>
          </p:cNvSpPr>
          <p:nvPr/>
        </p:nvSpPr>
        <p:spPr bwMode="auto">
          <a:xfrm>
            <a:off x="4410634" y="4425021"/>
            <a:ext cx="1005403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單位轉換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5" name="文本框 48"/>
          <p:cNvSpPr>
            <a:spLocks noChangeArrowheads="1"/>
          </p:cNvSpPr>
          <p:nvPr/>
        </p:nvSpPr>
        <p:spPr bwMode="auto">
          <a:xfrm>
            <a:off x="6547132" y="1068925"/>
            <a:ext cx="4510510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CMD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輸入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: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Life_Assist</a:t>
            </a:r>
            <a:r>
              <a:rPr lang="en-US" altLang="zh-TW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–-pinyin</a:t>
            </a:r>
          </a:p>
        </p:txBody>
      </p:sp>
      <p:sp>
        <p:nvSpPr>
          <p:cNvPr id="13" name="Freeform 7"/>
          <p:cNvSpPr/>
          <p:nvPr/>
        </p:nvSpPr>
        <p:spPr bwMode="auto">
          <a:xfrm>
            <a:off x="3203929" y="5039283"/>
            <a:ext cx="1486909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543" y="0"/>
              </a:cxn>
              <a:cxn ang="0">
                <a:pos x="543" y="0"/>
              </a:cxn>
              <a:cxn ang="0">
                <a:pos x="483" y="47"/>
              </a:cxn>
              <a:cxn ang="0">
                <a:pos x="420" y="90"/>
              </a:cxn>
              <a:cxn ang="0">
                <a:pos x="353" y="127"/>
              </a:cxn>
              <a:cxn ang="0">
                <a:pos x="287" y="157"/>
              </a:cxn>
              <a:cxn ang="0">
                <a:pos x="217" y="184"/>
              </a:cxn>
              <a:cxn ang="0">
                <a:pos x="146" y="204"/>
              </a:cxn>
              <a:cxn ang="0">
                <a:pos x="73" y="217"/>
              </a:cxn>
              <a:cxn ang="0">
                <a:pos x="0" y="224"/>
              </a:cxn>
              <a:cxn ang="0">
                <a:pos x="0" y="678"/>
              </a:cxn>
              <a:cxn ang="0">
                <a:pos x="0" y="678"/>
              </a:cxn>
              <a:cxn ang="0">
                <a:pos x="56" y="675"/>
              </a:cxn>
              <a:cxn ang="0">
                <a:pos x="116" y="668"/>
              </a:cxn>
              <a:cxn ang="0">
                <a:pos x="173" y="661"/>
              </a:cxn>
              <a:cxn ang="0">
                <a:pos x="233" y="648"/>
              </a:cxn>
              <a:cxn ang="0">
                <a:pos x="290" y="635"/>
              </a:cxn>
              <a:cxn ang="0">
                <a:pos x="347" y="618"/>
              </a:cxn>
              <a:cxn ang="0">
                <a:pos x="400" y="601"/>
              </a:cxn>
              <a:cxn ang="0">
                <a:pos x="457" y="581"/>
              </a:cxn>
              <a:cxn ang="0">
                <a:pos x="510" y="554"/>
              </a:cxn>
              <a:cxn ang="0">
                <a:pos x="567" y="531"/>
              </a:cxn>
              <a:cxn ang="0">
                <a:pos x="617" y="501"/>
              </a:cxn>
              <a:cxn ang="0">
                <a:pos x="670" y="471"/>
              </a:cxn>
              <a:cxn ang="0">
                <a:pos x="720" y="438"/>
              </a:cxn>
              <a:cxn ang="0">
                <a:pos x="770" y="401"/>
              </a:cxn>
              <a:cxn ang="0">
                <a:pos x="817" y="361"/>
              </a:cxn>
              <a:cxn ang="0">
                <a:pos x="864" y="321"/>
              </a:cxn>
              <a:cxn ang="0">
                <a:pos x="543" y="0"/>
              </a:cxn>
            </a:cxnLst>
            <a:rect l="T0" t="T1" r="T2" b="T3"/>
            <a:pathLst>
              <a:path w="864" h="678">
                <a:moveTo>
                  <a:pt x="543" y="0"/>
                </a:moveTo>
                <a:lnTo>
                  <a:pt x="543" y="0"/>
                </a:lnTo>
                <a:lnTo>
                  <a:pt x="483" y="47"/>
                </a:lnTo>
                <a:lnTo>
                  <a:pt x="420" y="90"/>
                </a:lnTo>
                <a:lnTo>
                  <a:pt x="353" y="127"/>
                </a:lnTo>
                <a:lnTo>
                  <a:pt x="287" y="157"/>
                </a:lnTo>
                <a:lnTo>
                  <a:pt x="217" y="184"/>
                </a:lnTo>
                <a:lnTo>
                  <a:pt x="146" y="204"/>
                </a:lnTo>
                <a:lnTo>
                  <a:pt x="73" y="217"/>
                </a:lnTo>
                <a:lnTo>
                  <a:pt x="0" y="224"/>
                </a:lnTo>
                <a:lnTo>
                  <a:pt x="0" y="678"/>
                </a:lnTo>
                <a:lnTo>
                  <a:pt x="56" y="675"/>
                </a:lnTo>
                <a:lnTo>
                  <a:pt x="116" y="668"/>
                </a:lnTo>
                <a:lnTo>
                  <a:pt x="173" y="661"/>
                </a:lnTo>
                <a:lnTo>
                  <a:pt x="233" y="648"/>
                </a:lnTo>
                <a:lnTo>
                  <a:pt x="290" y="635"/>
                </a:lnTo>
                <a:lnTo>
                  <a:pt x="347" y="618"/>
                </a:lnTo>
                <a:lnTo>
                  <a:pt x="400" y="601"/>
                </a:lnTo>
                <a:lnTo>
                  <a:pt x="457" y="581"/>
                </a:lnTo>
                <a:lnTo>
                  <a:pt x="510" y="554"/>
                </a:lnTo>
                <a:lnTo>
                  <a:pt x="567" y="531"/>
                </a:lnTo>
                <a:lnTo>
                  <a:pt x="617" y="501"/>
                </a:lnTo>
                <a:lnTo>
                  <a:pt x="670" y="471"/>
                </a:lnTo>
                <a:lnTo>
                  <a:pt x="720" y="438"/>
                </a:lnTo>
                <a:lnTo>
                  <a:pt x="770" y="401"/>
                </a:lnTo>
                <a:lnTo>
                  <a:pt x="817" y="361"/>
                </a:lnTo>
                <a:lnTo>
                  <a:pt x="864" y="321"/>
                </a:lnTo>
                <a:lnTo>
                  <a:pt x="543" y="0"/>
                </a:lnTo>
                <a:close/>
              </a:path>
            </a:pathLst>
          </a:cu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6" name="Text Box 22"/>
          <p:cNvSpPr>
            <a:spLocks noChangeArrowheads="1"/>
          </p:cNvSpPr>
          <p:nvPr/>
        </p:nvSpPr>
        <p:spPr bwMode="auto">
          <a:xfrm>
            <a:off x="3158015" y="5472779"/>
            <a:ext cx="1415772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即時匯率</a:t>
            </a:r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轉換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7" name="Freeform 8"/>
          <p:cNvSpPr/>
          <p:nvPr/>
        </p:nvSpPr>
        <p:spPr bwMode="auto">
          <a:xfrm>
            <a:off x="1520831" y="5039283"/>
            <a:ext cx="1486909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0" y="321"/>
              </a:cxn>
              <a:cxn ang="0">
                <a:pos x="0" y="321"/>
              </a:cxn>
              <a:cxn ang="0">
                <a:pos x="47" y="361"/>
              </a:cxn>
              <a:cxn ang="0">
                <a:pos x="94" y="401"/>
              </a:cxn>
              <a:cxn ang="0">
                <a:pos x="144" y="438"/>
              </a:cxn>
              <a:cxn ang="0">
                <a:pos x="194" y="471"/>
              </a:cxn>
              <a:cxn ang="0">
                <a:pos x="244" y="501"/>
              </a:cxn>
              <a:cxn ang="0">
                <a:pos x="297" y="531"/>
              </a:cxn>
              <a:cxn ang="0">
                <a:pos x="351" y="554"/>
              </a:cxn>
              <a:cxn ang="0">
                <a:pos x="407" y="581"/>
              </a:cxn>
              <a:cxn ang="0">
                <a:pos x="461" y="601"/>
              </a:cxn>
              <a:cxn ang="0">
                <a:pos x="517" y="618"/>
              </a:cxn>
              <a:cxn ang="0">
                <a:pos x="574" y="635"/>
              </a:cxn>
              <a:cxn ang="0">
                <a:pos x="631" y="648"/>
              </a:cxn>
              <a:cxn ang="0">
                <a:pos x="691" y="661"/>
              </a:cxn>
              <a:cxn ang="0">
                <a:pos x="748" y="668"/>
              </a:cxn>
              <a:cxn ang="0">
                <a:pos x="804" y="675"/>
              </a:cxn>
              <a:cxn ang="0">
                <a:pos x="864" y="678"/>
              </a:cxn>
              <a:cxn ang="0">
                <a:pos x="864" y="224"/>
              </a:cxn>
              <a:cxn ang="0">
                <a:pos x="864" y="224"/>
              </a:cxn>
              <a:cxn ang="0">
                <a:pos x="791" y="217"/>
              </a:cxn>
              <a:cxn ang="0">
                <a:pos x="718" y="204"/>
              </a:cxn>
              <a:cxn ang="0">
                <a:pos x="647" y="184"/>
              </a:cxn>
              <a:cxn ang="0">
                <a:pos x="577" y="157"/>
              </a:cxn>
              <a:cxn ang="0">
                <a:pos x="511" y="127"/>
              </a:cxn>
              <a:cxn ang="0">
                <a:pos x="444" y="90"/>
              </a:cxn>
              <a:cxn ang="0">
                <a:pos x="381" y="47"/>
              </a:cxn>
              <a:cxn ang="0">
                <a:pos x="321" y="0"/>
              </a:cxn>
              <a:cxn ang="0">
                <a:pos x="0" y="321"/>
              </a:cxn>
            </a:cxnLst>
            <a:rect l="T0" t="T1" r="T2" b="T3"/>
            <a:pathLst>
              <a:path w="864" h="678">
                <a:moveTo>
                  <a:pt x="0" y="321"/>
                </a:moveTo>
                <a:lnTo>
                  <a:pt x="0" y="321"/>
                </a:lnTo>
                <a:lnTo>
                  <a:pt x="47" y="361"/>
                </a:lnTo>
                <a:lnTo>
                  <a:pt x="94" y="401"/>
                </a:lnTo>
                <a:lnTo>
                  <a:pt x="144" y="438"/>
                </a:lnTo>
                <a:lnTo>
                  <a:pt x="194" y="471"/>
                </a:lnTo>
                <a:lnTo>
                  <a:pt x="244" y="501"/>
                </a:lnTo>
                <a:lnTo>
                  <a:pt x="297" y="531"/>
                </a:lnTo>
                <a:lnTo>
                  <a:pt x="351" y="554"/>
                </a:lnTo>
                <a:lnTo>
                  <a:pt x="407" y="581"/>
                </a:lnTo>
                <a:lnTo>
                  <a:pt x="461" y="601"/>
                </a:lnTo>
                <a:lnTo>
                  <a:pt x="517" y="618"/>
                </a:lnTo>
                <a:lnTo>
                  <a:pt x="574" y="635"/>
                </a:lnTo>
                <a:lnTo>
                  <a:pt x="631" y="648"/>
                </a:lnTo>
                <a:lnTo>
                  <a:pt x="691" y="661"/>
                </a:lnTo>
                <a:lnTo>
                  <a:pt x="748" y="668"/>
                </a:lnTo>
                <a:lnTo>
                  <a:pt x="804" y="675"/>
                </a:lnTo>
                <a:lnTo>
                  <a:pt x="864" y="678"/>
                </a:lnTo>
                <a:lnTo>
                  <a:pt x="864" y="224"/>
                </a:lnTo>
                <a:lnTo>
                  <a:pt x="791" y="217"/>
                </a:lnTo>
                <a:lnTo>
                  <a:pt x="718" y="204"/>
                </a:lnTo>
                <a:lnTo>
                  <a:pt x="647" y="184"/>
                </a:lnTo>
                <a:lnTo>
                  <a:pt x="577" y="157"/>
                </a:lnTo>
                <a:lnTo>
                  <a:pt x="511" y="127"/>
                </a:lnTo>
                <a:lnTo>
                  <a:pt x="444" y="90"/>
                </a:lnTo>
                <a:lnTo>
                  <a:pt x="381" y="47"/>
                </a:lnTo>
                <a:lnTo>
                  <a:pt x="321" y="0"/>
                </a:lnTo>
                <a:lnTo>
                  <a:pt x="0" y="321"/>
                </a:lnTo>
                <a:close/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8" name="Text Box 22"/>
          <p:cNvSpPr>
            <a:spLocks noChangeArrowheads="1"/>
          </p:cNvSpPr>
          <p:nvPr/>
        </p:nvSpPr>
        <p:spPr bwMode="auto">
          <a:xfrm>
            <a:off x="1539254" y="5472779"/>
            <a:ext cx="1415772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即時拼音</a:t>
            </a:r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查詢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2103816" y="876697"/>
            <a:ext cx="7605792" cy="5612449"/>
            <a:chOff x="2103816" y="876697"/>
            <a:chExt cx="7605792" cy="5612449"/>
          </a:xfrm>
        </p:grpSpPr>
        <p:cxnSp>
          <p:nvCxnSpPr>
            <p:cNvPr id="3" name="肘形接點 2"/>
            <p:cNvCxnSpPr/>
            <p:nvPr/>
          </p:nvCxnSpPr>
          <p:spPr>
            <a:xfrm flipV="1">
              <a:off x="2105730" y="876697"/>
              <a:ext cx="7603878" cy="5612449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接點 26"/>
            <p:cNvCxnSpPr/>
            <p:nvPr/>
          </p:nvCxnSpPr>
          <p:spPr>
            <a:xfrm flipV="1">
              <a:off x="2103816" y="6061435"/>
              <a:ext cx="1914" cy="405480"/>
            </a:xfrm>
            <a:prstGeom prst="straightConnector1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2"/>
          <a:srcRect l="808" r="1"/>
          <a:stretch/>
        </p:blipFill>
        <p:spPr>
          <a:xfrm>
            <a:off x="5996824" y="2162068"/>
            <a:ext cx="5934181" cy="2762636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493511" y="229831"/>
            <a:ext cx="28812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zh-TW" altLang="en-US" sz="3200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系統功能介紹</a:t>
            </a:r>
            <a:endParaRPr lang="zh-CN" altLang="en-US" sz="3200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988" y="2200174"/>
            <a:ext cx="5953956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94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203930" y="1501619"/>
            <a:ext cx="2244129" cy="2254548"/>
            <a:chOff x="3203930" y="1501619"/>
            <a:chExt cx="2244129" cy="2254548"/>
          </a:xfrm>
        </p:grpSpPr>
        <p:sp>
          <p:nvSpPr>
            <p:cNvPr id="35" name="Freeform 4"/>
            <p:cNvSpPr/>
            <p:nvPr/>
          </p:nvSpPr>
          <p:spPr bwMode="auto">
            <a:xfrm>
              <a:off x="3203930" y="1501619"/>
              <a:ext cx="1641548" cy="1320898"/>
            </a:xfrm>
            <a:custGeom>
              <a:avLst/>
              <a:gdLst>
                <a:gd name="T0" fmla="*/ 0 w 864"/>
                <a:gd name="T1" fmla="*/ 0 h 678"/>
                <a:gd name="T2" fmla="*/ 864 w 864"/>
                <a:gd name="T3" fmla="*/ 678 h 678"/>
                <a:gd name="connsiteX0" fmla="*/ 10000 w 10000"/>
                <a:gd name="connsiteY0" fmla="*/ 5265 h 10000"/>
                <a:gd name="connsiteX1" fmla="*/ 10000 w 10000"/>
                <a:gd name="connsiteY1" fmla="*/ 5265 h 10000"/>
                <a:gd name="connsiteX2" fmla="*/ 9456 w 10000"/>
                <a:gd name="connsiteY2" fmla="*/ 4676 h 10000"/>
                <a:gd name="connsiteX3" fmla="*/ 8912 w 10000"/>
                <a:gd name="connsiteY3" fmla="*/ 4086 h 10000"/>
                <a:gd name="connsiteX4" fmla="*/ 8333 w 10000"/>
                <a:gd name="connsiteY4" fmla="*/ 3540 h 10000"/>
                <a:gd name="connsiteX5" fmla="*/ 7755 w 10000"/>
                <a:gd name="connsiteY5" fmla="*/ 3053 h 10000"/>
                <a:gd name="connsiteX6" fmla="*/ 7141 w 10000"/>
                <a:gd name="connsiteY6" fmla="*/ 2611 h 10000"/>
                <a:gd name="connsiteX7" fmla="*/ 6563 w 10000"/>
                <a:gd name="connsiteY7" fmla="*/ 2168 h 10000"/>
                <a:gd name="connsiteX8" fmla="*/ 5903 w 10000"/>
                <a:gd name="connsiteY8" fmla="*/ 1829 h 10000"/>
                <a:gd name="connsiteX9" fmla="*/ 5289 w 10000"/>
                <a:gd name="connsiteY9" fmla="*/ 1431 h 10000"/>
                <a:gd name="connsiteX10" fmla="*/ 4630 w 10000"/>
                <a:gd name="connsiteY10" fmla="*/ 1136 h 10000"/>
                <a:gd name="connsiteX11" fmla="*/ 4016 w 10000"/>
                <a:gd name="connsiteY11" fmla="*/ 885 h 10000"/>
                <a:gd name="connsiteX12" fmla="*/ 3356 w 10000"/>
                <a:gd name="connsiteY12" fmla="*/ 634 h 10000"/>
                <a:gd name="connsiteX13" fmla="*/ 2697 w 10000"/>
                <a:gd name="connsiteY13" fmla="*/ 442 h 10000"/>
                <a:gd name="connsiteX14" fmla="*/ 2002 w 10000"/>
                <a:gd name="connsiteY14" fmla="*/ 251 h 10000"/>
                <a:gd name="connsiteX15" fmla="*/ 1343 w 10000"/>
                <a:gd name="connsiteY15" fmla="*/ 147 h 10000"/>
                <a:gd name="connsiteX16" fmla="*/ 648 w 10000"/>
                <a:gd name="connsiteY16" fmla="*/ 44 h 10000"/>
                <a:gd name="connsiteX17" fmla="*/ 0 w 10000"/>
                <a:gd name="connsiteY17" fmla="*/ 0 h 10000"/>
                <a:gd name="connsiteX18" fmla="*/ 0 w 10000"/>
                <a:gd name="connsiteY18" fmla="*/ 6696 h 10000"/>
                <a:gd name="connsiteX19" fmla="*/ 845 w 10000"/>
                <a:gd name="connsiteY19" fmla="*/ 6799 h 10000"/>
                <a:gd name="connsiteX20" fmla="*/ 1690 w 10000"/>
                <a:gd name="connsiteY20" fmla="*/ 6991 h 10000"/>
                <a:gd name="connsiteX21" fmla="*/ 2512 w 10000"/>
                <a:gd name="connsiteY21" fmla="*/ 7286 h 10000"/>
                <a:gd name="connsiteX22" fmla="*/ 3322 w 10000"/>
                <a:gd name="connsiteY22" fmla="*/ 7684 h 10000"/>
                <a:gd name="connsiteX23" fmla="*/ 4086 w 10000"/>
                <a:gd name="connsiteY23" fmla="*/ 8127 h 10000"/>
                <a:gd name="connsiteX24" fmla="*/ 4861 w 10000"/>
                <a:gd name="connsiteY24" fmla="*/ 8673 h 10000"/>
                <a:gd name="connsiteX25" fmla="*/ 5590 w 10000"/>
                <a:gd name="connsiteY25" fmla="*/ 9307 h 10000"/>
                <a:gd name="connsiteX26" fmla="*/ 6285 w 10000"/>
                <a:gd name="connsiteY26" fmla="*/ 10000 h 10000"/>
                <a:gd name="connsiteX27" fmla="*/ 9201 w 10000"/>
                <a:gd name="connsiteY27" fmla="*/ 9050 h 10000"/>
                <a:gd name="connsiteX28" fmla="*/ 10000 w 10000"/>
                <a:gd name="connsiteY28" fmla="*/ 5265 h 10000"/>
                <a:gd name="connsiteX0" fmla="*/ 10000 w 10000"/>
                <a:gd name="connsiteY0" fmla="*/ 5265 h 11365"/>
                <a:gd name="connsiteX1" fmla="*/ 10000 w 10000"/>
                <a:gd name="connsiteY1" fmla="*/ 5265 h 11365"/>
                <a:gd name="connsiteX2" fmla="*/ 9456 w 10000"/>
                <a:gd name="connsiteY2" fmla="*/ 4676 h 11365"/>
                <a:gd name="connsiteX3" fmla="*/ 8912 w 10000"/>
                <a:gd name="connsiteY3" fmla="*/ 4086 h 11365"/>
                <a:gd name="connsiteX4" fmla="*/ 8333 w 10000"/>
                <a:gd name="connsiteY4" fmla="*/ 3540 h 11365"/>
                <a:gd name="connsiteX5" fmla="*/ 7755 w 10000"/>
                <a:gd name="connsiteY5" fmla="*/ 3053 h 11365"/>
                <a:gd name="connsiteX6" fmla="*/ 7141 w 10000"/>
                <a:gd name="connsiteY6" fmla="*/ 2611 h 11365"/>
                <a:gd name="connsiteX7" fmla="*/ 6563 w 10000"/>
                <a:gd name="connsiteY7" fmla="*/ 2168 h 11365"/>
                <a:gd name="connsiteX8" fmla="*/ 5903 w 10000"/>
                <a:gd name="connsiteY8" fmla="*/ 1829 h 11365"/>
                <a:gd name="connsiteX9" fmla="*/ 5289 w 10000"/>
                <a:gd name="connsiteY9" fmla="*/ 1431 h 11365"/>
                <a:gd name="connsiteX10" fmla="*/ 4630 w 10000"/>
                <a:gd name="connsiteY10" fmla="*/ 1136 h 11365"/>
                <a:gd name="connsiteX11" fmla="*/ 4016 w 10000"/>
                <a:gd name="connsiteY11" fmla="*/ 885 h 11365"/>
                <a:gd name="connsiteX12" fmla="*/ 3356 w 10000"/>
                <a:gd name="connsiteY12" fmla="*/ 634 h 11365"/>
                <a:gd name="connsiteX13" fmla="*/ 2697 w 10000"/>
                <a:gd name="connsiteY13" fmla="*/ 442 h 11365"/>
                <a:gd name="connsiteX14" fmla="*/ 2002 w 10000"/>
                <a:gd name="connsiteY14" fmla="*/ 251 h 11365"/>
                <a:gd name="connsiteX15" fmla="*/ 1343 w 10000"/>
                <a:gd name="connsiteY15" fmla="*/ 147 h 11365"/>
                <a:gd name="connsiteX16" fmla="*/ 648 w 10000"/>
                <a:gd name="connsiteY16" fmla="*/ 44 h 11365"/>
                <a:gd name="connsiteX17" fmla="*/ 0 w 10000"/>
                <a:gd name="connsiteY17" fmla="*/ 0 h 11365"/>
                <a:gd name="connsiteX18" fmla="*/ 0 w 10000"/>
                <a:gd name="connsiteY18" fmla="*/ 6696 h 11365"/>
                <a:gd name="connsiteX19" fmla="*/ 845 w 10000"/>
                <a:gd name="connsiteY19" fmla="*/ 6799 h 11365"/>
                <a:gd name="connsiteX20" fmla="*/ 1690 w 10000"/>
                <a:gd name="connsiteY20" fmla="*/ 6991 h 11365"/>
                <a:gd name="connsiteX21" fmla="*/ 2512 w 10000"/>
                <a:gd name="connsiteY21" fmla="*/ 7286 h 11365"/>
                <a:gd name="connsiteX22" fmla="*/ 3322 w 10000"/>
                <a:gd name="connsiteY22" fmla="*/ 7684 h 11365"/>
                <a:gd name="connsiteX23" fmla="*/ 4086 w 10000"/>
                <a:gd name="connsiteY23" fmla="*/ 8127 h 11365"/>
                <a:gd name="connsiteX24" fmla="*/ 4861 w 10000"/>
                <a:gd name="connsiteY24" fmla="*/ 8673 h 11365"/>
                <a:gd name="connsiteX25" fmla="*/ 5590 w 10000"/>
                <a:gd name="connsiteY25" fmla="*/ 9307 h 11365"/>
                <a:gd name="connsiteX26" fmla="*/ 6982 w 10000"/>
                <a:gd name="connsiteY26" fmla="*/ 11365 h 11365"/>
                <a:gd name="connsiteX27" fmla="*/ 9201 w 10000"/>
                <a:gd name="connsiteY27" fmla="*/ 9050 h 11365"/>
                <a:gd name="connsiteX28" fmla="*/ 10000 w 10000"/>
                <a:gd name="connsiteY28" fmla="*/ 5265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6982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236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189 w 11014"/>
                <a:gd name="connsiteY26" fmla="*/ 11127 h 11365"/>
                <a:gd name="connsiteX27" fmla="*/ 7236 w 11014"/>
                <a:gd name="connsiteY27" fmla="*/ 11365 h 11365"/>
                <a:gd name="connsiteX28" fmla="*/ 9201 w 11014"/>
                <a:gd name="connsiteY28" fmla="*/ 9050 h 11365"/>
                <a:gd name="connsiteX29" fmla="*/ 11014 w 11014"/>
                <a:gd name="connsiteY29" fmla="*/ 6469 h 11365"/>
                <a:gd name="connsiteX0" fmla="*/ 11014 w 11014"/>
                <a:gd name="connsiteY0" fmla="*/ 6469 h 11251"/>
                <a:gd name="connsiteX1" fmla="*/ 10000 w 11014"/>
                <a:gd name="connsiteY1" fmla="*/ 5265 h 11251"/>
                <a:gd name="connsiteX2" fmla="*/ 9456 w 11014"/>
                <a:gd name="connsiteY2" fmla="*/ 4676 h 11251"/>
                <a:gd name="connsiteX3" fmla="*/ 8912 w 11014"/>
                <a:gd name="connsiteY3" fmla="*/ 4086 h 11251"/>
                <a:gd name="connsiteX4" fmla="*/ 8333 w 11014"/>
                <a:gd name="connsiteY4" fmla="*/ 3540 h 11251"/>
                <a:gd name="connsiteX5" fmla="*/ 7755 w 11014"/>
                <a:gd name="connsiteY5" fmla="*/ 3053 h 11251"/>
                <a:gd name="connsiteX6" fmla="*/ 7141 w 11014"/>
                <a:gd name="connsiteY6" fmla="*/ 2611 h 11251"/>
                <a:gd name="connsiteX7" fmla="*/ 6563 w 11014"/>
                <a:gd name="connsiteY7" fmla="*/ 2168 h 11251"/>
                <a:gd name="connsiteX8" fmla="*/ 5903 w 11014"/>
                <a:gd name="connsiteY8" fmla="*/ 1829 h 11251"/>
                <a:gd name="connsiteX9" fmla="*/ 5289 w 11014"/>
                <a:gd name="connsiteY9" fmla="*/ 1431 h 11251"/>
                <a:gd name="connsiteX10" fmla="*/ 4630 w 11014"/>
                <a:gd name="connsiteY10" fmla="*/ 1136 h 11251"/>
                <a:gd name="connsiteX11" fmla="*/ 4016 w 11014"/>
                <a:gd name="connsiteY11" fmla="*/ 885 h 11251"/>
                <a:gd name="connsiteX12" fmla="*/ 3356 w 11014"/>
                <a:gd name="connsiteY12" fmla="*/ 634 h 11251"/>
                <a:gd name="connsiteX13" fmla="*/ 2697 w 11014"/>
                <a:gd name="connsiteY13" fmla="*/ 442 h 11251"/>
                <a:gd name="connsiteX14" fmla="*/ 2002 w 11014"/>
                <a:gd name="connsiteY14" fmla="*/ 251 h 11251"/>
                <a:gd name="connsiteX15" fmla="*/ 1343 w 11014"/>
                <a:gd name="connsiteY15" fmla="*/ 147 h 11251"/>
                <a:gd name="connsiteX16" fmla="*/ 648 w 11014"/>
                <a:gd name="connsiteY16" fmla="*/ 44 h 11251"/>
                <a:gd name="connsiteX17" fmla="*/ 0 w 11014"/>
                <a:gd name="connsiteY17" fmla="*/ 0 h 11251"/>
                <a:gd name="connsiteX18" fmla="*/ 0 w 11014"/>
                <a:gd name="connsiteY18" fmla="*/ 6696 h 11251"/>
                <a:gd name="connsiteX19" fmla="*/ 845 w 11014"/>
                <a:gd name="connsiteY19" fmla="*/ 6799 h 11251"/>
                <a:gd name="connsiteX20" fmla="*/ 1690 w 11014"/>
                <a:gd name="connsiteY20" fmla="*/ 6991 h 11251"/>
                <a:gd name="connsiteX21" fmla="*/ 2512 w 11014"/>
                <a:gd name="connsiteY21" fmla="*/ 7286 h 11251"/>
                <a:gd name="connsiteX22" fmla="*/ 3322 w 11014"/>
                <a:gd name="connsiteY22" fmla="*/ 7684 h 11251"/>
                <a:gd name="connsiteX23" fmla="*/ 4086 w 11014"/>
                <a:gd name="connsiteY23" fmla="*/ 8127 h 11251"/>
                <a:gd name="connsiteX24" fmla="*/ 4861 w 11014"/>
                <a:gd name="connsiteY24" fmla="*/ 8673 h 11251"/>
                <a:gd name="connsiteX25" fmla="*/ 5590 w 11014"/>
                <a:gd name="connsiteY25" fmla="*/ 9307 h 11251"/>
                <a:gd name="connsiteX26" fmla="*/ 7189 w 11014"/>
                <a:gd name="connsiteY26" fmla="*/ 11127 h 11251"/>
                <a:gd name="connsiteX27" fmla="*/ 7236 w 11014"/>
                <a:gd name="connsiteY27" fmla="*/ 11251 h 11251"/>
                <a:gd name="connsiteX28" fmla="*/ 9201 w 11014"/>
                <a:gd name="connsiteY28" fmla="*/ 9050 h 11251"/>
                <a:gd name="connsiteX29" fmla="*/ 11014 w 11014"/>
                <a:gd name="connsiteY29" fmla="*/ 6469 h 11251"/>
                <a:gd name="connsiteX0" fmla="*/ 11040 w 11040"/>
                <a:gd name="connsiteY0" fmla="*/ 6518 h 11251"/>
                <a:gd name="connsiteX1" fmla="*/ 10000 w 11040"/>
                <a:gd name="connsiteY1" fmla="*/ 5265 h 11251"/>
                <a:gd name="connsiteX2" fmla="*/ 9456 w 11040"/>
                <a:gd name="connsiteY2" fmla="*/ 4676 h 11251"/>
                <a:gd name="connsiteX3" fmla="*/ 8912 w 11040"/>
                <a:gd name="connsiteY3" fmla="*/ 4086 h 11251"/>
                <a:gd name="connsiteX4" fmla="*/ 8333 w 11040"/>
                <a:gd name="connsiteY4" fmla="*/ 3540 h 11251"/>
                <a:gd name="connsiteX5" fmla="*/ 7755 w 11040"/>
                <a:gd name="connsiteY5" fmla="*/ 3053 h 11251"/>
                <a:gd name="connsiteX6" fmla="*/ 7141 w 11040"/>
                <a:gd name="connsiteY6" fmla="*/ 2611 h 11251"/>
                <a:gd name="connsiteX7" fmla="*/ 6563 w 11040"/>
                <a:gd name="connsiteY7" fmla="*/ 2168 h 11251"/>
                <a:gd name="connsiteX8" fmla="*/ 5903 w 11040"/>
                <a:gd name="connsiteY8" fmla="*/ 1829 h 11251"/>
                <a:gd name="connsiteX9" fmla="*/ 5289 w 11040"/>
                <a:gd name="connsiteY9" fmla="*/ 1431 h 11251"/>
                <a:gd name="connsiteX10" fmla="*/ 4630 w 11040"/>
                <a:gd name="connsiteY10" fmla="*/ 1136 h 11251"/>
                <a:gd name="connsiteX11" fmla="*/ 4016 w 11040"/>
                <a:gd name="connsiteY11" fmla="*/ 885 h 11251"/>
                <a:gd name="connsiteX12" fmla="*/ 3356 w 11040"/>
                <a:gd name="connsiteY12" fmla="*/ 634 h 11251"/>
                <a:gd name="connsiteX13" fmla="*/ 2697 w 11040"/>
                <a:gd name="connsiteY13" fmla="*/ 442 h 11251"/>
                <a:gd name="connsiteX14" fmla="*/ 2002 w 11040"/>
                <a:gd name="connsiteY14" fmla="*/ 251 h 11251"/>
                <a:gd name="connsiteX15" fmla="*/ 1343 w 11040"/>
                <a:gd name="connsiteY15" fmla="*/ 147 h 11251"/>
                <a:gd name="connsiteX16" fmla="*/ 648 w 11040"/>
                <a:gd name="connsiteY16" fmla="*/ 44 h 11251"/>
                <a:gd name="connsiteX17" fmla="*/ 0 w 11040"/>
                <a:gd name="connsiteY17" fmla="*/ 0 h 11251"/>
                <a:gd name="connsiteX18" fmla="*/ 0 w 11040"/>
                <a:gd name="connsiteY18" fmla="*/ 6696 h 11251"/>
                <a:gd name="connsiteX19" fmla="*/ 845 w 11040"/>
                <a:gd name="connsiteY19" fmla="*/ 6799 h 11251"/>
                <a:gd name="connsiteX20" fmla="*/ 1690 w 11040"/>
                <a:gd name="connsiteY20" fmla="*/ 6991 h 11251"/>
                <a:gd name="connsiteX21" fmla="*/ 2512 w 11040"/>
                <a:gd name="connsiteY21" fmla="*/ 7286 h 11251"/>
                <a:gd name="connsiteX22" fmla="*/ 3322 w 11040"/>
                <a:gd name="connsiteY22" fmla="*/ 7684 h 11251"/>
                <a:gd name="connsiteX23" fmla="*/ 4086 w 11040"/>
                <a:gd name="connsiteY23" fmla="*/ 8127 h 11251"/>
                <a:gd name="connsiteX24" fmla="*/ 4861 w 11040"/>
                <a:gd name="connsiteY24" fmla="*/ 8673 h 11251"/>
                <a:gd name="connsiteX25" fmla="*/ 5590 w 11040"/>
                <a:gd name="connsiteY25" fmla="*/ 9307 h 11251"/>
                <a:gd name="connsiteX26" fmla="*/ 7189 w 11040"/>
                <a:gd name="connsiteY26" fmla="*/ 11127 h 11251"/>
                <a:gd name="connsiteX27" fmla="*/ 7236 w 11040"/>
                <a:gd name="connsiteY27" fmla="*/ 11251 h 11251"/>
                <a:gd name="connsiteX28" fmla="*/ 9201 w 11040"/>
                <a:gd name="connsiteY28" fmla="*/ 9050 h 11251"/>
                <a:gd name="connsiteX29" fmla="*/ 11040 w 11040"/>
                <a:gd name="connsiteY29" fmla="*/ 6518 h 1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040" h="11251">
                  <a:moveTo>
                    <a:pt x="11040" y="6518"/>
                  </a:moveTo>
                  <a:lnTo>
                    <a:pt x="10000" y="5265"/>
                  </a:lnTo>
                  <a:lnTo>
                    <a:pt x="9456" y="4676"/>
                  </a:lnTo>
                  <a:lnTo>
                    <a:pt x="8912" y="4086"/>
                  </a:lnTo>
                  <a:lnTo>
                    <a:pt x="8333" y="3540"/>
                  </a:lnTo>
                  <a:lnTo>
                    <a:pt x="7755" y="3053"/>
                  </a:lnTo>
                  <a:lnTo>
                    <a:pt x="7141" y="2611"/>
                  </a:lnTo>
                  <a:lnTo>
                    <a:pt x="6563" y="2168"/>
                  </a:lnTo>
                  <a:lnTo>
                    <a:pt x="5903" y="1829"/>
                  </a:lnTo>
                  <a:lnTo>
                    <a:pt x="5289" y="1431"/>
                  </a:lnTo>
                  <a:lnTo>
                    <a:pt x="4630" y="1136"/>
                  </a:lnTo>
                  <a:lnTo>
                    <a:pt x="4016" y="885"/>
                  </a:lnTo>
                  <a:lnTo>
                    <a:pt x="3356" y="634"/>
                  </a:lnTo>
                  <a:lnTo>
                    <a:pt x="2697" y="442"/>
                  </a:lnTo>
                  <a:lnTo>
                    <a:pt x="2002" y="251"/>
                  </a:lnTo>
                  <a:lnTo>
                    <a:pt x="1343" y="147"/>
                  </a:lnTo>
                  <a:lnTo>
                    <a:pt x="648" y="44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845" y="6799"/>
                  </a:lnTo>
                  <a:lnTo>
                    <a:pt x="1690" y="6991"/>
                  </a:lnTo>
                  <a:lnTo>
                    <a:pt x="2512" y="7286"/>
                  </a:lnTo>
                  <a:lnTo>
                    <a:pt x="3322" y="7684"/>
                  </a:lnTo>
                  <a:lnTo>
                    <a:pt x="4086" y="8127"/>
                  </a:lnTo>
                  <a:lnTo>
                    <a:pt x="4861" y="8673"/>
                  </a:lnTo>
                  <a:lnTo>
                    <a:pt x="5590" y="9307"/>
                  </a:lnTo>
                  <a:cubicBezTo>
                    <a:pt x="6076" y="9914"/>
                    <a:pt x="6703" y="10520"/>
                    <a:pt x="7189" y="11127"/>
                  </a:cubicBezTo>
                  <a:cubicBezTo>
                    <a:pt x="7205" y="11206"/>
                    <a:pt x="7220" y="11172"/>
                    <a:pt x="7236" y="11251"/>
                  </a:cubicBezTo>
                  <a:cubicBezTo>
                    <a:pt x="7891" y="10453"/>
                    <a:pt x="8546" y="9848"/>
                    <a:pt x="9201" y="9050"/>
                  </a:cubicBezTo>
                  <a:lnTo>
                    <a:pt x="11040" y="6518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6" name="Freeform 5"/>
            <p:cNvSpPr/>
            <p:nvPr/>
          </p:nvSpPr>
          <p:spPr bwMode="auto">
            <a:xfrm>
              <a:off x="4277807" y="2258329"/>
              <a:ext cx="1170252" cy="1497838"/>
            </a:xfrm>
            <a:custGeom>
              <a:avLst/>
              <a:gdLst>
                <a:gd name="T0" fmla="*/ 0 w 680"/>
                <a:gd name="T1" fmla="*/ 0 h 865"/>
                <a:gd name="T2" fmla="*/ 680 w 680"/>
                <a:gd name="T3" fmla="*/ 865 h 865"/>
              </a:gdLst>
              <a:ahLst/>
              <a:cxnLst>
                <a:cxn ang="0">
                  <a:pos x="0" y="321"/>
                </a:cxn>
                <a:cxn ang="0">
                  <a:pos x="0" y="321"/>
                </a:cxn>
                <a:cxn ang="0">
                  <a:pos x="50" y="384"/>
                </a:cxn>
                <a:cxn ang="0">
                  <a:pos x="90" y="444"/>
                </a:cxn>
                <a:cxn ang="0">
                  <a:pos x="130" y="511"/>
                </a:cxn>
                <a:cxn ang="0">
                  <a:pos x="160" y="581"/>
                </a:cxn>
                <a:cxn ang="0">
                  <a:pos x="183" y="651"/>
                </a:cxn>
                <a:cxn ang="0">
                  <a:pos x="203" y="722"/>
                </a:cxn>
                <a:cxn ang="0">
                  <a:pos x="216" y="795"/>
                </a:cxn>
                <a:cxn ang="0">
                  <a:pos x="223" y="865"/>
                </a:cxn>
                <a:cxn ang="0">
                  <a:pos x="680" y="865"/>
                </a:cxn>
                <a:cxn ang="0">
                  <a:pos x="680" y="865"/>
                </a:cxn>
                <a:cxn ang="0">
                  <a:pos x="677" y="808"/>
                </a:cxn>
                <a:cxn ang="0">
                  <a:pos x="670" y="752"/>
                </a:cxn>
                <a:cxn ang="0">
                  <a:pos x="660" y="691"/>
                </a:cxn>
                <a:cxn ang="0">
                  <a:pos x="650" y="635"/>
                </a:cxn>
                <a:cxn ang="0">
                  <a:pos x="637" y="578"/>
                </a:cxn>
                <a:cxn ang="0">
                  <a:pos x="620" y="521"/>
                </a:cxn>
                <a:cxn ang="0">
                  <a:pos x="600" y="464"/>
                </a:cxn>
                <a:cxn ang="0">
                  <a:pos x="580" y="408"/>
                </a:cxn>
                <a:cxn ang="0">
                  <a:pos x="557" y="354"/>
                </a:cxn>
                <a:cxn ang="0">
                  <a:pos x="530" y="301"/>
                </a:cxn>
                <a:cxn ang="0">
                  <a:pos x="500" y="247"/>
                </a:cxn>
                <a:cxn ang="0">
                  <a:pos x="470" y="197"/>
                </a:cxn>
                <a:cxn ang="0">
                  <a:pos x="436" y="144"/>
                </a:cxn>
                <a:cxn ang="0">
                  <a:pos x="400" y="97"/>
                </a:cxn>
                <a:cxn ang="0">
                  <a:pos x="363" y="47"/>
                </a:cxn>
                <a:cxn ang="0">
                  <a:pos x="320" y="0"/>
                </a:cxn>
                <a:cxn ang="0">
                  <a:pos x="0" y="321"/>
                </a:cxn>
              </a:cxnLst>
              <a:rect l="T0" t="T1" r="T2" b="T3"/>
              <a:pathLst>
                <a:path w="680" h="865">
                  <a:moveTo>
                    <a:pt x="0" y="321"/>
                  </a:moveTo>
                  <a:lnTo>
                    <a:pt x="0" y="321"/>
                  </a:lnTo>
                  <a:lnTo>
                    <a:pt x="50" y="384"/>
                  </a:lnTo>
                  <a:lnTo>
                    <a:pt x="90" y="444"/>
                  </a:lnTo>
                  <a:lnTo>
                    <a:pt x="130" y="511"/>
                  </a:lnTo>
                  <a:lnTo>
                    <a:pt x="160" y="581"/>
                  </a:lnTo>
                  <a:lnTo>
                    <a:pt x="183" y="651"/>
                  </a:lnTo>
                  <a:lnTo>
                    <a:pt x="203" y="722"/>
                  </a:lnTo>
                  <a:lnTo>
                    <a:pt x="216" y="795"/>
                  </a:lnTo>
                  <a:lnTo>
                    <a:pt x="223" y="865"/>
                  </a:lnTo>
                  <a:lnTo>
                    <a:pt x="680" y="865"/>
                  </a:lnTo>
                  <a:lnTo>
                    <a:pt x="677" y="808"/>
                  </a:lnTo>
                  <a:lnTo>
                    <a:pt x="670" y="752"/>
                  </a:lnTo>
                  <a:lnTo>
                    <a:pt x="660" y="691"/>
                  </a:lnTo>
                  <a:lnTo>
                    <a:pt x="650" y="635"/>
                  </a:lnTo>
                  <a:lnTo>
                    <a:pt x="637" y="578"/>
                  </a:lnTo>
                  <a:lnTo>
                    <a:pt x="620" y="521"/>
                  </a:lnTo>
                  <a:lnTo>
                    <a:pt x="600" y="464"/>
                  </a:lnTo>
                  <a:lnTo>
                    <a:pt x="580" y="408"/>
                  </a:lnTo>
                  <a:lnTo>
                    <a:pt x="557" y="354"/>
                  </a:lnTo>
                  <a:lnTo>
                    <a:pt x="530" y="301"/>
                  </a:lnTo>
                  <a:lnTo>
                    <a:pt x="500" y="247"/>
                  </a:lnTo>
                  <a:lnTo>
                    <a:pt x="470" y="197"/>
                  </a:lnTo>
                  <a:lnTo>
                    <a:pt x="436" y="144"/>
                  </a:lnTo>
                  <a:lnTo>
                    <a:pt x="400" y="97"/>
                  </a:lnTo>
                  <a:lnTo>
                    <a:pt x="363" y="47"/>
                  </a:lnTo>
                  <a:lnTo>
                    <a:pt x="320" y="0"/>
                  </a:lnTo>
                  <a:lnTo>
                    <a:pt x="0" y="321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7" name="矩形 35"/>
            <p:cNvSpPr/>
            <p:nvPr/>
          </p:nvSpPr>
          <p:spPr>
            <a:xfrm rot="3212227">
              <a:off x="4110979" y="2280255"/>
              <a:ext cx="1074022" cy="745239"/>
            </a:xfrm>
            <a:custGeom>
              <a:avLst/>
              <a:gdLst>
                <a:gd name="connsiteX0" fmla="*/ 0 w 1074022"/>
                <a:gd name="connsiteY0" fmla="*/ 0 h 645573"/>
                <a:gd name="connsiteX1" fmla="*/ 1074022 w 1074022"/>
                <a:gd name="connsiteY1" fmla="*/ 0 h 645573"/>
                <a:gd name="connsiteX2" fmla="*/ 1074022 w 1074022"/>
                <a:gd name="connsiteY2" fmla="*/ 645573 h 645573"/>
                <a:gd name="connsiteX3" fmla="*/ 0 w 1074022"/>
                <a:gd name="connsiteY3" fmla="*/ 645573 h 645573"/>
                <a:gd name="connsiteX4" fmla="*/ 0 w 1074022"/>
                <a:gd name="connsiteY4" fmla="*/ 0 h 645573"/>
                <a:gd name="connsiteX0" fmla="*/ 0 w 1074022"/>
                <a:gd name="connsiteY0" fmla="*/ 93896 h 739469"/>
                <a:gd name="connsiteX1" fmla="*/ 356361 w 1074022"/>
                <a:gd name="connsiteY1" fmla="*/ 0 h 739469"/>
                <a:gd name="connsiteX2" fmla="*/ 1074022 w 1074022"/>
                <a:gd name="connsiteY2" fmla="*/ 93896 h 739469"/>
                <a:gd name="connsiteX3" fmla="*/ 1074022 w 1074022"/>
                <a:gd name="connsiteY3" fmla="*/ 739469 h 739469"/>
                <a:gd name="connsiteX4" fmla="*/ 0 w 1074022"/>
                <a:gd name="connsiteY4" fmla="*/ 739469 h 739469"/>
                <a:gd name="connsiteX5" fmla="*/ 0 w 1074022"/>
                <a:gd name="connsiteY5" fmla="*/ 93896 h 739469"/>
                <a:gd name="connsiteX0" fmla="*/ 0 w 1074022"/>
                <a:gd name="connsiteY0" fmla="*/ 98425 h 743998"/>
                <a:gd name="connsiteX1" fmla="*/ 350233 w 1074022"/>
                <a:gd name="connsiteY1" fmla="*/ 0 h 743998"/>
                <a:gd name="connsiteX2" fmla="*/ 1074022 w 1074022"/>
                <a:gd name="connsiteY2" fmla="*/ 98425 h 743998"/>
                <a:gd name="connsiteX3" fmla="*/ 1074022 w 1074022"/>
                <a:gd name="connsiteY3" fmla="*/ 743998 h 743998"/>
                <a:gd name="connsiteX4" fmla="*/ 0 w 1074022"/>
                <a:gd name="connsiteY4" fmla="*/ 743998 h 743998"/>
                <a:gd name="connsiteX5" fmla="*/ 0 w 1074022"/>
                <a:gd name="connsiteY5" fmla="*/ 98425 h 743998"/>
                <a:gd name="connsiteX0" fmla="*/ 0 w 1074022"/>
                <a:gd name="connsiteY0" fmla="*/ 107618 h 753191"/>
                <a:gd name="connsiteX1" fmla="*/ 357026 w 1074022"/>
                <a:gd name="connsiteY1" fmla="*/ 0 h 753191"/>
                <a:gd name="connsiteX2" fmla="*/ 1074022 w 1074022"/>
                <a:gd name="connsiteY2" fmla="*/ 107618 h 753191"/>
                <a:gd name="connsiteX3" fmla="*/ 1074022 w 1074022"/>
                <a:gd name="connsiteY3" fmla="*/ 753191 h 753191"/>
                <a:gd name="connsiteX4" fmla="*/ 0 w 1074022"/>
                <a:gd name="connsiteY4" fmla="*/ 753191 h 753191"/>
                <a:gd name="connsiteX5" fmla="*/ 0 w 1074022"/>
                <a:gd name="connsiteY5" fmla="*/ 107618 h 753191"/>
                <a:gd name="connsiteX0" fmla="*/ 0 w 1074022"/>
                <a:gd name="connsiteY0" fmla="*/ 107618 h 778017"/>
                <a:gd name="connsiteX1" fmla="*/ 357026 w 1074022"/>
                <a:gd name="connsiteY1" fmla="*/ 0 h 778017"/>
                <a:gd name="connsiteX2" fmla="*/ 1074022 w 1074022"/>
                <a:gd name="connsiteY2" fmla="*/ 107618 h 778017"/>
                <a:gd name="connsiteX3" fmla="*/ 1074022 w 1074022"/>
                <a:gd name="connsiteY3" fmla="*/ 753191 h 778017"/>
                <a:gd name="connsiteX4" fmla="*/ 456086 w 1074022"/>
                <a:gd name="connsiteY4" fmla="*/ 778017 h 778017"/>
                <a:gd name="connsiteX5" fmla="*/ 0 w 1074022"/>
                <a:gd name="connsiteY5" fmla="*/ 753191 h 778017"/>
                <a:gd name="connsiteX6" fmla="*/ 0 w 1074022"/>
                <a:gd name="connsiteY6" fmla="*/ 107618 h 778017"/>
                <a:gd name="connsiteX0" fmla="*/ 0 w 1074022"/>
                <a:gd name="connsiteY0" fmla="*/ 107618 h 778017"/>
                <a:gd name="connsiteX1" fmla="*/ 357026 w 1074022"/>
                <a:gd name="connsiteY1" fmla="*/ 0 h 778017"/>
                <a:gd name="connsiteX2" fmla="*/ 1074022 w 1074022"/>
                <a:gd name="connsiteY2" fmla="*/ 107618 h 778017"/>
                <a:gd name="connsiteX3" fmla="*/ 1074022 w 1074022"/>
                <a:gd name="connsiteY3" fmla="*/ 753191 h 778017"/>
                <a:gd name="connsiteX4" fmla="*/ 456086 w 1074022"/>
                <a:gd name="connsiteY4" fmla="*/ 778017 h 778017"/>
                <a:gd name="connsiteX5" fmla="*/ 0 w 1074022"/>
                <a:gd name="connsiteY5" fmla="*/ 753191 h 778017"/>
                <a:gd name="connsiteX6" fmla="*/ 0 w 1074022"/>
                <a:gd name="connsiteY6" fmla="*/ 107618 h 778017"/>
                <a:gd name="connsiteX0" fmla="*/ 0 w 1074022"/>
                <a:gd name="connsiteY0" fmla="*/ 107618 h 778017"/>
                <a:gd name="connsiteX1" fmla="*/ 357026 w 1074022"/>
                <a:gd name="connsiteY1" fmla="*/ 0 h 778017"/>
                <a:gd name="connsiteX2" fmla="*/ 1074022 w 1074022"/>
                <a:gd name="connsiteY2" fmla="*/ 107618 h 778017"/>
                <a:gd name="connsiteX3" fmla="*/ 1074022 w 1074022"/>
                <a:gd name="connsiteY3" fmla="*/ 753191 h 778017"/>
                <a:gd name="connsiteX4" fmla="*/ 456086 w 1074022"/>
                <a:gd name="connsiteY4" fmla="*/ 778017 h 778017"/>
                <a:gd name="connsiteX5" fmla="*/ 0 w 1074022"/>
                <a:gd name="connsiteY5" fmla="*/ 753191 h 778017"/>
                <a:gd name="connsiteX6" fmla="*/ 0 w 1074022"/>
                <a:gd name="connsiteY6" fmla="*/ 107618 h 77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4022" h="778017">
                  <a:moveTo>
                    <a:pt x="0" y="107618"/>
                  </a:moveTo>
                  <a:cubicBezTo>
                    <a:pt x="120878" y="105214"/>
                    <a:pt x="236148" y="2404"/>
                    <a:pt x="357026" y="0"/>
                  </a:cubicBezTo>
                  <a:lnTo>
                    <a:pt x="1074022" y="107618"/>
                  </a:lnTo>
                  <a:lnTo>
                    <a:pt x="1074022" y="753191"/>
                  </a:lnTo>
                  <a:cubicBezTo>
                    <a:pt x="859014" y="753401"/>
                    <a:pt x="717626" y="747763"/>
                    <a:pt x="456086" y="778017"/>
                  </a:cubicBezTo>
                  <a:lnTo>
                    <a:pt x="0" y="753191"/>
                  </a:lnTo>
                  <a:lnTo>
                    <a:pt x="0" y="1076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prstDash val="sysDot"/>
              <a:round/>
            </a:ln>
          </p:spPr>
          <p:txBody>
            <a:bodyPr wrap="none" anchor="ctr"/>
            <a:lstStyle/>
            <a:p>
              <a:endParaRPr lang="zh-TW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</a:endParaRPr>
            </a:p>
          </p:txBody>
        </p:sp>
      </p:grpSp>
      <p:sp>
        <p:nvSpPr>
          <p:cNvPr id="10" name="Text Box 22"/>
          <p:cNvSpPr>
            <a:spLocks noChangeArrowheads="1"/>
          </p:cNvSpPr>
          <p:nvPr/>
        </p:nvSpPr>
        <p:spPr bwMode="auto">
          <a:xfrm>
            <a:off x="4206908" y="2327203"/>
            <a:ext cx="554960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CLI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4277807" y="3953567"/>
            <a:ext cx="1170252" cy="1503032"/>
          </a:xfrm>
          <a:custGeom>
            <a:avLst/>
            <a:gdLst>
              <a:gd name="T0" fmla="*/ 0 w 680"/>
              <a:gd name="T1" fmla="*/ 0 h 868"/>
              <a:gd name="T2" fmla="*/ 680 w 680"/>
              <a:gd name="T3" fmla="*/ 868 h 868"/>
            </a:gdLst>
            <a:ahLst/>
            <a:cxnLst>
              <a:cxn ang="0">
                <a:pos x="223" y="0"/>
              </a:cxn>
              <a:cxn ang="0">
                <a:pos x="223" y="0"/>
              </a:cxn>
              <a:cxn ang="0">
                <a:pos x="216" y="73"/>
              </a:cxn>
              <a:cxn ang="0">
                <a:pos x="203" y="146"/>
              </a:cxn>
              <a:cxn ang="0">
                <a:pos x="183" y="217"/>
              </a:cxn>
              <a:cxn ang="0">
                <a:pos x="160" y="287"/>
              </a:cxn>
              <a:cxn ang="0">
                <a:pos x="130" y="357"/>
              </a:cxn>
              <a:cxn ang="0">
                <a:pos x="90" y="420"/>
              </a:cxn>
              <a:cxn ang="0">
                <a:pos x="50" y="484"/>
              </a:cxn>
              <a:cxn ang="0">
                <a:pos x="0" y="544"/>
              </a:cxn>
              <a:cxn ang="0">
                <a:pos x="320" y="868"/>
              </a:cxn>
              <a:cxn ang="0">
                <a:pos x="320" y="868"/>
              </a:cxn>
              <a:cxn ang="0">
                <a:pos x="363" y="821"/>
              </a:cxn>
              <a:cxn ang="0">
                <a:pos x="400" y="771"/>
              </a:cxn>
              <a:cxn ang="0">
                <a:pos x="436" y="724"/>
              </a:cxn>
              <a:cxn ang="0">
                <a:pos x="470" y="671"/>
              </a:cxn>
              <a:cxn ang="0">
                <a:pos x="500" y="621"/>
              </a:cxn>
              <a:cxn ang="0">
                <a:pos x="530" y="567"/>
              </a:cxn>
              <a:cxn ang="0">
                <a:pos x="557" y="514"/>
              </a:cxn>
              <a:cxn ang="0">
                <a:pos x="580" y="460"/>
              </a:cxn>
              <a:cxn ang="0">
                <a:pos x="600" y="404"/>
              </a:cxn>
              <a:cxn ang="0">
                <a:pos x="620" y="347"/>
              </a:cxn>
              <a:cxn ang="0">
                <a:pos x="637" y="290"/>
              </a:cxn>
              <a:cxn ang="0">
                <a:pos x="650" y="233"/>
              </a:cxn>
              <a:cxn ang="0">
                <a:pos x="660" y="177"/>
              </a:cxn>
              <a:cxn ang="0">
                <a:pos x="670" y="116"/>
              </a:cxn>
              <a:cxn ang="0">
                <a:pos x="677" y="60"/>
              </a:cxn>
              <a:cxn ang="0">
                <a:pos x="680" y="0"/>
              </a:cxn>
              <a:cxn ang="0">
                <a:pos x="223" y="0"/>
              </a:cxn>
            </a:cxnLst>
            <a:rect l="T0" t="T1" r="T2" b="T3"/>
            <a:pathLst>
              <a:path w="680" h="866">
                <a:moveTo>
                  <a:pt x="223" y="0"/>
                </a:moveTo>
                <a:lnTo>
                  <a:pt x="223" y="0"/>
                </a:lnTo>
                <a:lnTo>
                  <a:pt x="216" y="73"/>
                </a:lnTo>
                <a:lnTo>
                  <a:pt x="203" y="146"/>
                </a:lnTo>
                <a:lnTo>
                  <a:pt x="183" y="217"/>
                </a:lnTo>
                <a:lnTo>
                  <a:pt x="160" y="287"/>
                </a:lnTo>
                <a:lnTo>
                  <a:pt x="130" y="357"/>
                </a:lnTo>
                <a:lnTo>
                  <a:pt x="90" y="420"/>
                </a:lnTo>
                <a:lnTo>
                  <a:pt x="50" y="484"/>
                </a:lnTo>
                <a:lnTo>
                  <a:pt x="0" y="544"/>
                </a:lnTo>
                <a:lnTo>
                  <a:pt x="320" y="868"/>
                </a:lnTo>
                <a:lnTo>
                  <a:pt x="363" y="821"/>
                </a:lnTo>
                <a:lnTo>
                  <a:pt x="400" y="771"/>
                </a:lnTo>
                <a:lnTo>
                  <a:pt x="436" y="724"/>
                </a:lnTo>
                <a:lnTo>
                  <a:pt x="470" y="671"/>
                </a:lnTo>
                <a:lnTo>
                  <a:pt x="500" y="621"/>
                </a:lnTo>
                <a:lnTo>
                  <a:pt x="530" y="567"/>
                </a:lnTo>
                <a:lnTo>
                  <a:pt x="557" y="514"/>
                </a:lnTo>
                <a:lnTo>
                  <a:pt x="580" y="460"/>
                </a:lnTo>
                <a:lnTo>
                  <a:pt x="600" y="404"/>
                </a:lnTo>
                <a:lnTo>
                  <a:pt x="620" y="347"/>
                </a:lnTo>
                <a:lnTo>
                  <a:pt x="637" y="290"/>
                </a:lnTo>
                <a:lnTo>
                  <a:pt x="650" y="233"/>
                </a:lnTo>
                <a:lnTo>
                  <a:pt x="660" y="177"/>
                </a:lnTo>
                <a:lnTo>
                  <a:pt x="670" y="116"/>
                </a:lnTo>
                <a:lnTo>
                  <a:pt x="677" y="60"/>
                </a:lnTo>
                <a:lnTo>
                  <a:pt x="680" y="0"/>
                </a:lnTo>
                <a:lnTo>
                  <a:pt x="223" y="0"/>
                </a:lnTo>
                <a:close/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4" name="Text Box 22"/>
          <p:cNvSpPr>
            <a:spLocks noChangeArrowheads="1"/>
          </p:cNvSpPr>
          <p:nvPr/>
        </p:nvSpPr>
        <p:spPr bwMode="auto">
          <a:xfrm>
            <a:off x="4410634" y="4425021"/>
            <a:ext cx="1005403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單位轉換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5" name="文本框 48"/>
          <p:cNvSpPr>
            <a:spLocks noChangeArrowheads="1"/>
          </p:cNvSpPr>
          <p:nvPr/>
        </p:nvSpPr>
        <p:spPr bwMode="auto">
          <a:xfrm>
            <a:off x="6547132" y="1068925"/>
            <a:ext cx="4510510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CMD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輸入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: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Life_Assist</a:t>
            </a:r>
            <a:r>
              <a:rPr lang="en-US" altLang="zh-TW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–-</a:t>
            </a:r>
            <a:r>
              <a:rPr lang="en-US" altLang="zh-TW" sz="1599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bmi</a:t>
            </a:r>
            <a:endParaRPr lang="en-US" altLang="zh-TW" sz="1599" dirty="0" smtClean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3" name="Freeform 7"/>
          <p:cNvSpPr/>
          <p:nvPr/>
        </p:nvSpPr>
        <p:spPr bwMode="auto">
          <a:xfrm>
            <a:off x="3203929" y="5039283"/>
            <a:ext cx="1486909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543" y="0"/>
              </a:cxn>
              <a:cxn ang="0">
                <a:pos x="543" y="0"/>
              </a:cxn>
              <a:cxn ang="0">
                <a:pos x="483" y="47"/>
              </a:cxn>
              <a:cxn ang="0">
                <a:pos x="420" y="90"/>
              </a:cxn>
              <a:cxn ang="0">
                <a:pos x="353" y="127"/>
              </a:cxn>
              <a:cxn ang="0">
                <a:pos x="287" y="157"/>
              </a:cxn>
              <a:cxn ang="0">
                <a:pos x="217" y="184"/>
              </a:cxn>
              <a:cxn ang="0">
                <a:pos x="146" y="204"/>
              </a:cxn>
              <a:cxn ang="0">
                <a:pos x="73" y="217"/>
              </a:cxn>
              <a:cxn ang="0">
                <a:pos x="0" y="224"/>
              </a:cxn>
              <a:cxn ang="0">
                <a:pos x="0" y="678"/>
              </a:cxn>
              <a:cxn ang="0">
                <a:pos x="0" y="678"/>
              </a:cxn>
              <a:cxn ang="0">
                <a:pos x="56" y="675"/>
              </a:cxn>
              <a:cxn ang="0">
                <a:pos x="116" y="668"/>
              </a:cxn>
              <a:cxn ang="0">
                <a:pos x="173" y="661"/>
              </a:cxn>
              <a:cxn ang="0">
                <a:pos x="233" y="648"/>
              </a:cxn>
              <a:cxn ang="0">
                <a:pos x="290" y="635"/>
              </a:cxn>
              <a:cxn ang="0">
                <a:pos x="347" y="618"/>
              </a:cxn>
              <a:cxn ang="0">
                <a:pos x="400" y="601"/>
              </a:cxn>
              <a:cxn ang="0">
                <a:pos x="457" y="581"/>
              </a:cxn>
              <a:cxn ang="0">
                <a:pos x="510" y="554"/>
              </a:cxn>
              <a:cxn ang="0">
                <a:pos x="567" y="531"/>
              </a:cxn>
              <a:cxn ang="0">
                <a:pos x="617" y="501"/>
              </a:cxn>
              <a:cxn ang="0">
                <a:pos x="670" y="471"/>
              </a:cxn>
              <a:cxn ang="0">
                <a:pos x="720" y="438"/>
              </a:cxn>
              <a:cxn ang="0">
                <a:pos x="770" y="401"/>
              </a:cxn>
              <a:cxn ang="0">
                <a:pos x="817" y="361"/>
              </a:cxn>
              <a:cxn ang="0">
                <a:pos x="864" y="321"/>
              </a:cxn>
              <a:cxn ang="0">
                <a:pos x="543" y="0"/>
              </a:cxn>
            </a:cxnLst>
            <a:rect l="T0" t="T1" r="T2" b="T3"/>
            <a:pathLst>
              <a:path w="864" h="678">
                <a:moveTo>
                  <a:pt x="543" y="0"/>
                </a:moveTo>
                <a:lnTo>
                  <a:pt x="543" y="0"/>
                </a:lnTo>
                <a:lnTo>
                  <a:pt x="483" y="47"/>
                </a:lnTo>
                <a:lnTo>
                  <a:pt x="420" y="90"/>
                </a:lnTo>
                <a:lnTo>
                  <a:pt x="353" y="127"/>
                </a:lnTo>
                <a:lnTo>
                  <a:pt x="287" y="157"/>
                </a:lnTo>
                <a:lnTo>
                  <a:pt x="217" y="184"/>
                </a:lnTo>
                <a:lnTo>
                  <a:pt x="146" y="204"/>
                </a:lnTo>
                <a:lnTo>
                  <a:pt x="73" y="217"/>
                </a:lnTo>
                <a:lnTo>
                  <a:pt x="0" y="224"/>
                </a:lnTo>
                <a:lnTo>
                  <a:pt x="0" y="678"/>
                </a:lnTo>
                <a:lnTo>
                  <a:pt x="56" y="675"/>
                </a:lnTo>
                <a:lnTo>
                  <a:pt x="116" y="668"/>
                </a:lnTo>
                <a:lnTo>
                  <a:pt x="173" y="661"/>
                </a:lnTo>
                <a:lnTo>
                  <a:pt x="233" y="648"/>
                </a:lnTo>
                <a:lnTo>
                  <a:pt x="290" y="635"/>
                </a:lnTo>
                <a:lnTo>
                  <a:pt x="347" y="618"/>
                </a:lnTo>
                <a:lnTo>
                  <a:pt x="400" y="601"/>
                </a:lnTo>
                <a:lnTo>
                  <a:pt x="457" y="581"/>
                </a:lnTo>
                <a:lnTo>
                  <a:pt x="510" y="554"/>
                </a:lnTo>
                <a:lnTo>
                  <a:pt x="567" y="531"/>
                </a:lnTo>
                <a:lnTo>
                  <a:pt x="617" y="501"/>
                </a:lnTo>
                <a:lnTo>
                  <a:pt x="670" y="471"/>
                </a:lnTo>
                <a:lnTo>
                  <a:pt x="720" y="438"/>
                </a:lnTo>
                <a:lnTo>
                  <a:pt x="770" y="401"/>
                </a:lnTo>
                <a:lnTo>
                  <a:pt x="817" y="361"/>
                </a:lnTo>
                <a:lnTo>
                  <a:pt x="864" y="321"/>
                </a:lnTo>
                <a:lnTo>
                  <a:pt x="543" y="0"/>
                </a:lnTo>
                <a:close/>
              </a:path>
            </a:pathLst>
          </a:cu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6" name="Text Box 22"/>
          <p:cNvSpPr>
            <a:spLocks noChangeArrowheads="1"/>
          </p:cNvSpPr>
          <p:nvPr/>
        </p:nvSpPr>
        <p:spPr bwMode="auto">
          <a:xfrm>
            <a:off x="3158015" y="5472779"/>
            <a:ext cx="1415772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即時匯率</a:t>
            </a:r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轉換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7" name="Freeform 8"/>
          <p:cNvSpPr/>
          <p:nvPr/>
        </p:nvSpPr>
        <p:spPr bwMode="auto">
          <a:xfrm>
            <a:off x="1520831" y="5039283"/>
            <a:ext cx="1486909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0" y="321"/>
              </a:cxn>
              <a:cxn ang="0">
                <a:pos x="0" y="321"/>
              </a:cxn>
              <a:cxn ang="0">
                <a:pos x="47" y="361"/>
              </a:cxn>
              <a:cxn ang="0">
                <a:pos x="94" y="401"/>
              </a:cxn>
              <a:cxn ang="0">
                <a:pos x="144" y="438"/>
              </a:cxn>
              <a:cxn ang="0">
                <a:pos x="194" y="471"/>
              </a:cxn>
              <a:cxn ang="0">
                <a:pos x="244" y="501"/>
              </a:cxn>
              <a:cxn ang="0">
                <a:pos x="297" y="531"/>
              </a:cxn>
              <a:cxn ang="0">
                <a:pos x="351" y="554"/>
              </a:cxn>
              <a:cxn ang="0">
                <a:pos x="407" y="581"/>
              </a:cxn>
              <a:cxn ang="0">
                <a:pos x="461" y="601"/>
              </a:cxn>
              <a:cxn ang="0">
                <a:pos x="517" y="618"/>
              </a:cxn>
              <a:cxn ang="0">
                <a:pos x="574" y="635"/>
              </a:cxn>
              <a:cxn ang="0">
                <a:pos x="631" y="648"/>
              </a:cxn>
              <a:cxn ang="0">
                <a:pos x="691" y="661"/>
              </a:cxn>
              <a:cxn ang="0">
                <a:pos x="748" y="668"/>
              </a:cxn>
              <a:cxn ang="0">
                <a:pos x="804" y="675"/>
              </a:cxn>
              <a:cxn ang="0">
                <a:pos x="864" y="678"/>
              </a:cxn>
              <a:cxn ang="0">
                <a:pos x="864" y="224"/>
              </a:cxn>
              <a:cxn ang="0">
                <a:pos x="864" y="224"/>
              </a:cxn>
              <a:cxn ang="0">
                <a:pos x="791" y="217"/>
              </a:cxn>
              <a:cxn ang="0">
                <a:pos x="718" y="204"/>
              </a:cxn>
              <a:cxn ang="0">
                <a:pos x="647" y="184"/>
              </a:cxn>
              <a:cxn ang="0">
                <a:pos x="577" y="157"/>
              </a:cxn>
              <a:cxn ang="0">
                <a:pos x="511" y="127"/>
              </a:cxn>
              <a:cxn ang="0">
                <a:pos x="444" y="90"/>
              </a:cxn>
              <a:cxn ang="0">
                <a:pos x="381" y="47"/>
              </a:cxn>
              <a:cxn ang="0">
                <a:pos x="321" y="0"/>
              </a:cxn>
              <a:cxn ang="0">
                <a:pos x="0" y="321"/>
              </a:cxn>
            </a:cxnLst>
            <a:rect l="T0" t="T1" r="T2" b="T3"/>
            <a:pathLst>
              <a:path w="864" h="678">
                <a:moveTo>
                  <a:pt x="0" y="321"/>
                </a:moveTo>
                <a:lnTo>
                  <a:pt x="0" y="321"/>
                </a:lnTo>
                <a:lnTo>
                  <a:pt x="47" y="361"/>
                </a:lnTo>
                <a:lnTo>
                  <a:pt x="94" y="401"/>
                </a:lnTo>
                <a:lnTo>
                  <a:pt x="144" y="438"/>
                </a:lnTo>
                <a:lnTo>
                  <a:pt x="194" y="471"/>
                </a:lnTo>
                <a:lnTo>
                  <a:pt x="244" y="501"/>
                </a:lnTo>
                <a:lnTo>
                  <a:pt x="297" y="531"/>
                </a:lnTo>
                <a:lnTo>
                  <a:pt x="351" y="554"/>
                </a:lnTo>
                <a:lnTo>
                  <a:pt x="407" y="581"/>
                </a:lnTo>
                <a:lnTo>
                  <a:pt x="461" y="601"/>
                </a:lnTo>
                <a:lnTo>
                  <a:pt x="517" y="618"/>
                </a:lnTo>
                <a:lnTo>
                  <a:pt x="574" y="635"/>
                </a:lnTo>
                <a:lnTo>
                  <a:pt x="631" y="648"/>
                </a:lnTo>
                <a:lnTo>
                  <a:pt x="691" y="661"/>
                </a:lnTo>
                <a:lnTo>
                  <a:pt x="748" y="668"/>
                </a:lnTo>
                <a:lnTo>
                  <a:pt x="804" y="675"/>
                </a:lnTo>
                <a:lnTo>
                  <a:pt x="864" y="678"/>
                </a:lnTo>
                <a:lnTo>
                  <a:pt x="864" y="224"/>
                </a:lnTo>
                <a:lnTo>
                  <a:pt x="791" y="217"/>
                </a:lnTo>
                <a:lnTo>
                  <a:pt x="718" y="204"/>
                </a:lnTo>
                <a:lnTo>
                  <a:pt x="647" y="184"/>
                </a:lnTo>
                <a:lnTo>
                  <a:pt x="577" y="157"/>
                </a:lnTo>
                <a:lnTo>
                  <a:pt x="511" y="127"/>
                </a:lnTo>
                <a:lnTo>
                  <a:pt x="444" y="90"/>
                </a:lnTo>
                <a:lnTo>
                  <a:pt x="381" y="47"/>
                </a:lnTo>
                <a:lnTo>
                  <a:pt x="321" y="0"/>
                </a:lnTo>
                <a:lnTo>
                  <a:pt x="0" y="321"/>
                </a:lnTo>
                <a:close/>
              </a:path>
            </a:pathLst>
          </a:cu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8" name="Text Box 22"/>
          <p:cNvSpPr>
            <a:spLocks noChangeArrowheads="1"/>
          </p:cNvSpPr>
          <p:nvPr/>
        </p:nvSpPr>
        <p:spPr bwMode="auto">
          <a:xfrm>
            <a:off x="1539254" y="5472779"/>
            <a:ext cx="1415772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拼音</a:t>
            </a:r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查詢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923827" y="876698"/>
            <a:ext cx="8785781" cy="5590217"/>
            <a:chOff x="923827" y="876698"/>
            <a:chExt cx="8785781" cy="5590217"/>
          </a:xfrm>
        </p:grpSpPr>
        <p:cxnSp>
          <p:nvCxnSpPr>
            <p:cNvPr id="3" name="肘形接點 2"/>
            <p:cNvCxnSpPr/>
            <p:nvPr/>
          </p:nvCxnSpPr>
          <p:spPr>
            <a:xfrm flipV="1">
              <a:off x="923827" y="876698"/>
              <a:ext cx="8785781" cy="5590217"/>
            </a:xfrm>
            <a:prstGeom prst="bentConnector3">
              <a:avLst>
                <a:gd name="adj1" fmla="val 55472"/>
              </a:avLst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接點 26"/>
            <p:cNvCxnSpPr/>
            <p:nvPr/>
          </p:nvCxnSpPr>
          <p:spPr>
            <a:xfrm flipV="1">
              <a:off x="923827" y="4874341"/>
              <a:ext cx="0" cy="1561740"/>
            </a:xfrm>
            <a:prstGeom prst="straightConnector1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493511" y="229831"/>
            <a:ext cx="28812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zh-TW" altLang="en-US" sz="3200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系統功能介紹</a:t>
            </a:r>
            <a:endParaRPr lang="zh-CN" altLang="en-US" sz="3200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9" name="Freeform 9"/>
          <p:cNvSpPr/>
          <p:nvPr/>
        </p:nvSpPr>
        <p:spPr bwMode="auto">
          <a:xfrm>
            <a:off x="732531" y="3953567"/>
            <a:ext cx="1171973" cy="1503032"/>
          </a:xfrm>
          <a:custGeom>
            <a:avLst/>
            <a:gdLst>
              <a:gd name="T0" fmla="*/ 0 w 681"/>
              <a:gd name="T1" fmla="*/ 0 h 868"/>
              <a:gd name="T2" fmla="*/ 681 w 681"/>
              <a:gd name="T3" fmla="*/ 868 h 868"/>
            </a:gdLst>
            <a:ahLst/>
            <a:cxnLst>
              <a:cxn ang="0">
                <a:pos x="454" y="0"/>
              </a:cxn>
              <a:cxn ang="0">
                <a:pos x="0" y="0"/>
              </a:cxn>
              <a:cxn ang="0">
                <a:pos x="0" y="0"/>
              </a:cxn>
              <a:cxn ang="0">
                <a:pos x="3" y="60"/>
              </a:cxn>
              <a:cxn ang="0">
                <a:pos x="10" y="116"/>
              </a:cxn>
              <a:cxn ang="0">
                <a:pos x="20" y="177"/>
              </a:cxn>
              <a:cxn ang="0">
                <a:pos x="30" y="233"/>
              </a:cxn>
              <a:cxn ang="0">
                <a:pos x="43" y="290"/>
              </a:cxn>
              <a:cxn ang="0">
                <a:pos x="60" y="347"/>
              </a:cxn>
              <a:cxn ang="0">
                <a:pos x="80" y="404"/>
              </a:cxn>
              <a:cxn ang="0">
                <a:pos x="100" y="460"/>
              </a:cxn>
              <a:cxn ang="0">
                <a:pos x="123" y="514"/>
              </a:cxn>
              <a:cxn ang="0">
                <a:pos x="150" y="567"/>
              </a:cxn>
              <a:cxn ang="0">
                <a:pos x="177" y="621"/>
              </a:cxn>
              <a:cxn ang="0">
                <a:pos x="210" y="671"/>
              </a:cxn>
              <a:cxn ang="0">
                <a:pos x="244" y="724"/>
              </a:cxn>
              <a:cxn ang="0">
                <a:pos x="280" y="771"/>
              </a:cxn>
              <a:cxn ang="0">
                <a:pos x="317" y="821"/>
              </a:cxn>
              <a:cxn ang="0">
                <a:pos x="360" y="868"/>
              </a:cxn>
              <a:cxn ang="0">
                <a:pos x="681" y="544"/>
              </a:cxn>
              <a:cxn ang="0">
                <a:pos x="681" y="544"/>
              </a:cxn>
              <a:cxn ang="0">
                <a:pos x="630" y="484"/>
              </a:cxn>
              <a:cxn ang="0">
                <a:pos x="587" y="420"/>
              </a:cxn>
              <a:cxn ang="0">
                <a:pos x="550" y="357"/>
              </a:cxn>
              <a:cxn ang="0">
                <a:pos x="520" y="287"/>
              </a:cxn>
              <a:cxn ang="0">
                <a:pos x="494" y="217"/>
              </a:cxn>
              <a:cxn ang="0">
                <a:pos x="477" y="146"/>
              </a:cxn>
              <a:cxn ang="0">
                <a:pos x="464" y="73"/>
              </a:cxn>
              <a:cxn ang="0">
                <a:pos x="454" y="0"/>
              </a:cxn>
              <a:cxn ang="0">
                <a:pos x="454" y="0"/>
              </a:cxn>
            </a:cxnLst>
            <a:rect l="T0" t="T1" r="T2" b="T3"/>
            <a:pathLst>
              <a:path w="681" h="866">
                <a:moveTo>
                  <a:pt x="454" y="0"/>
                </a:moveTo>
                <a:lnTo>
                  <a:pt x="0" y="0"/>
                </a:lnTo>
                <a:lnTo>
                  <a:pt x="3" y="60"/>
                </a:lnTo>
                <a:lnTo>
                  <a:pt x="10" y="116"/>
                </a:lnTo>
                <a:lnTo>
                  <a:pt x="20" y="177"/>
                </a:lnTo>
                <a:lnTo>
                  <a:pt x="30" y="233"/>
                </a:lnTo>
                <a:lnTo>
                  <a:pt x="43" y="290"/>
                </a:lnTo>
                <a:lnTo>
                  <a:pt x="60" y="347"/>
                </a:lnTo>
                <a:lnTo>
                  <a:pt x="80" y="404"/>
                </a:lnTo>
                <a:lnTo>
                  <a:pt x="100" y="460"/>
                </a:lnTo>
                <a:lnTo>
                  <a:pt x="123" y="514"/>
                </a:lnTo>
                <a:lnTo>
                  <a:pt x="150" y="567"/>
                </a:lnTo>
                <a:lnTo>
                  <a:pt x="177" y="621"/>
                </a:lnTo>
                <a:lnTo>
                  <a:pt x="210" y="671"/>
                </a:lnTo>
                <a:lnTo>
                  <a:pt x="244" y="724"/>
                </a:lnTo>
                <a:lnTo>
                  <a:pt x="280" y="771"/>
                </a:lnTo>
                <a:lnTo>
                  <a:pt x="317" y="821"/>
                </a:lnTo>
                <a:lnTo>
                  <a:pt x="360" y="868"/>
                </a:lnTo>
                <a:lnTo>
                  <a:pt x="681" y="544"/>
                </a:lnTo>
                <a:lnTo>
                  <a:pt x="630" y="484"/>
                </a:lnTo>
                <a:lnTo>
                  <a:pt x="587" y="420"/>
                </a:lnTo>
                <a:lnTo>
                  <a:pt x="550" y="357"/>
                </a:lnTo>
                <a:lnTo>
                  <a:pt x="520" y="287"/>
                </a:lnTo>
                <a:lnTo>
                  <a:pt x="494" y="217"/>
                </a:lnTo>
                <a:lnTo>
                  <a:pt x="477" y="146"/>
                </a:lnTo>
                <a:lnTo>
                  <a:pt x="464" y="73"/>
                </a:lnTo>
                <a:lnTo>
                  <a:pt x="454" y="0"/>
                </a:lnTo>
                <a:close/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0" name="Text Box 22"/>
          <p:cNvSpPr>
            <a:spLocks noChangeArrowheads="1"/>
          </p:cNvSpPr>
          <p:nvPr/>
        </p:nvSpPr>
        <p:spPr bwMode="auto">
          <a:xfrm>
            <a:off x="781183" y="4359137"/>
            <a:ext cx="965329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BMI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計算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347" y="1999539"/>
            <a:ext cx="4775383" cy="413696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b="979"/>
          <a:stretch/>
        </p:blipFill>
        <p:spPr>
          <a:xfrm>
            <a:off x="6414347" y="1999539"/>
            <a:ext cx="4820615" cy="41369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973" y="1999539"/>
            <a:ext cx="4773420" cy="41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0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203930" y="1501619"/>
            <a:ext cx="2244129" cy="2254548"/>
            <a:chOff x="3203930" y="1501619"/>
            <a:chExt cx="2244129" cy="2254548"/>
          </a:xfrm>
        </p:grpSpPr>
        <p:sp>
          <p:nvSpPr>
            <p:cNvPr id="35" name="Freeform 4"/>
            <p:cNvSpPr/>
            <p:nvPr/>
          </p:nvSpPr>
          <p:spPr bwMode="auto">
            <a:xfrm>
              <a:off x="3203930" y="1501619"/>
              <a:ext cx="1641548" cy="1320898"/>
            </a:xfrm>
            <a:custGeom>
              <a:avLst/>
              <a:gdLst>
                <a:gd name="T0" fmla="*/ 0 w 864"/>
                <a:gd name="T1" fmla="*/ 0 h 678"/>
                <a:gd name="T2" fmla="*/ 864 w 864"/>
                <a:gd name="T3" fmla="*/ 678 h 678"/>
                <a:gd name="connsiteX0" fmla="*/ 10000 w 10000"/>
                <a:gd name="connsiteY0" fmla="*/ 5265 h 10000"/>
                <a:gd name="connsiteX1" fmla="*/ 10000 w 10000"/>
                <a:gd name="connsiteY1" fmla="*/ 5265 h 10000"/>
                <a:gd name="connsiteX2" fmla="*/ 9456 w 10000"/>
                <a:gd name="connsiteY2" fmla="*/ 4676 h 10000"/>
                <a:gd name="connsiteX3" fmla="*/ 8912 w 10000"/>
                <a:gd name="connsiteY3" fmla="*/ 4086 h 10000"/>
                <a:gd name="connsiteX4" fmla="*/ 8333 w 10000"/>
                <a:gd name="connsiteY4" fmla="*/ 3540 h 10000"/>
                <a:gd name="connsiteX5" fmla="*/ 7755 w 10000"/>
                <a:gd name="connsiteY5" fmla="*/ 3053 h 10000"/>
                <a:gd name="connsiteX6" fmla="*/ 7141 w 10000"/>
                <a:gd name="connsiteY6" fmla="*/ 2611 h 10000"/>
                <a:gd name="connsiteX7" fmla="*/ 6563 w 10000"/>
                <a:gd name="connsiteY7" fmla="*/ 2168 h 10000"/>
                <a:gd name="connsiteX8" fmla="*/ 5903 w 10000"/>
                <a:gd name="connsiteY8" fmla="*/ 1829 h 10000"/>
                <a:gd name="connsiteX9" fmla="*/ 5289 w 10000"/>
                <a:gd name="connsiteY9" fmla="*/ 1431 h 10000"/>
                <a:gd name="connsiteX10" fmla="*/ 4630 w 10000"/>
                <a:gd name="connsiteY10" fmla="*/ 1136 h 10000"/>
                <a:gd name="connsiteX11" fmla="*/ 4016 w 10000"/>
                <a:gd name="connsiteY11" fmla="*/ 885 h 10000"/>
                <a:gd name="connsiteX12" fmla="*/ 3356 w 10000"/>
                <a:gd name="connsiteY12" fmla="*/ 634 h 10000"/>
                <a:gd name="connsiteX13" fmla="*/ 2697 w 10000"/>
                <a:gd name="connsiteY13" fmla="*/ 442 h 10000"/>
                <a:gd name="connsiteX14" fmla="*/ 2002 w 10000"/>
                <a:gd name="connsiteY14" fmla="*/ 251 h 10000"/>
                <a:gd name="connsiteX15" fmla="*/ 1343 w 10000"/>
                <a:gd name="connsiteY15" fmla="*/ 147 h 10000"/>
                <a:gd name="connsiteX16" fmla="*/ 648 w 10000"/>
                <a:gd name="connsiteY16" fmla="*/ 44 h 10000"/>
                <a:gd name="connsiteX17" fmla="*/ 0 w 10000"/>
                <a:gd name="connsiteY17" fmla="*/ 0 h 10000"/>
                <a:gd name="connsiteX18" fmla="*/ 0 w 10000"/>
                <a:gd name="connsiteY18" fmla="*/ 6696 h 10000"/>
                <a:gd name="connsiteX19" fmla="*/ 845 w 10000"/>
                <a:gd name="connsiteY19" fmla="*/ 6799 h 10000"/>
                <a:gd name="connsiteX20" fmla="*/ 1690 w 10000"/>
                <a:gd name="connsiteY20" fmla="*/ 6991 h 10000"/>
                <a:gd name="connsiteX21" fmla="*/ 2512 w 10000"/>
                <a:gd name="connsiteY21" fmla="*/ 7286 h 10000"/>
                <a:gd name="connsiteX22" fmla="*/ 3322 w 10000"/>
                <a:gd name="connsiteY22" fmla="*/ 7684 h 10000"/>
                <a:gd name="connsiteX23" fmla="*/ 4086 w 10000"/>
                <a:gd name="connsiteY23" fmla="*/ 8127 h 10000"/>
                <a:gd name="connsiteX24" fmla="*/ 4861 w 10000"/>
                <a:gd name="connsiteY24" fmla="*/ 8673 h 10000"/>
                <a:gd name="connsiteX25" fmla="*/ 5590 w 10000"/>
                <a:gd name="connsiteY25" fmla="*/ 9307 h 10000"/>
                <a:gd name="connsiteX26" fmla="*/ 6285 w 10000"/>
                <a:gd name="connsiteY26" fmla="*/ 10000 h 10000"/>
                <a:gd name="connsiteX27" fmla="*/ 9201 w 10000"/>
                <a:gd name="connsiteY27" fmla="*/ 9050 h 10000"/>
                <a:gd name="connsiteX28" fmla="*/ 10000 w 10000"/>
                <a:gd name="connsiteY28" fmla="*/ 5265 h 10000"/>
                <a:gd name="connsiteX0" fmla="*/ 10000 w 10000"/>
                <a:gd name="connsiteY0" fmla="*/ 5265 h 11365"/>
                <a:gd name="connsiteX1" fmla="*/ 10000 w 10000"/>
                <a:gd name="connsiteY1" fmla="*/ 5265 h 11365"/>
                <a:gd name="connsiteX2" fmla="*/ 9456 w 10000"/>
                <a:gd name="connsiteY2" fmla="*/ 4676 h 11365"/>
                <a:gd name="connsiteX3" fmla="*/ 8912 w 10000"/>
                <a:gd name="connsiteY3" fmla="*/ 4086 h 11365"/>
                <a:gd name="connsiteX4" fmla="*/ 8333 w 10000"/>
                <a:gd name="connsiteY4" fmla="*/ 3540 h 11365"/>
                <a:gd name="connsiteX5" fmla="*/ 7755 w 10000"/>
                <a:gd name="connsiteY5" fmla="*/ 3053 h 11365"/>
                <a:gd name="connsiteX6" fmla="*/ 7141 w 10000"/>
                <a:gd name="connsiteY6" fmla="*/ 2611 h 11365"/>
                <a:gd name="connsiteX7" fmla="*/ 6563 w 10000"/>
                <a:gd name="connsiteY7" fmla="*/ 2168 h 11365"/>
                <a:gd name="connsiteX8" fmla="*/ 5903 w 10000"/>
                <a:gd name="connsiteY8" fmla="*/ 1829 h 11365"/>
                <a:gd name="connsiteX9" fmla="*/ 5289 w 10000"/>
                <a:gd name="connsiteY9" fmla="*/ 1431 h 11365"/>
                <a:gd name="connsiteX10" fmla="*/ 4630 w 10000"/>
                <a:gd name="connsiteY10" fmla="*/ 1136 h 11365"/>
                <a:gd name="connsiteX11" fmla="*/ 4016 w 10000"/>
                <a:gd name="connsiteY11" fmla="*/ 885 h 11365"/>
                <a:gd name="connsiteX12" fmla="*/ 3356 w 10000"/>
                <a:gd name="connsiteY12" fmla="*/ 634 h 11365"/>
                <a:gd name="connsiteX13" fmla="*/ 2697 w 10000"/>
                <a:gd name="connsiteY13" fmla="*/ 442 h 11365"/>
                <a:gd name="connsiteX14" fmla="*/ 2002 w 10000"/>
                <a:gd name="connsiteY14" fmla="*/ 251 h 11365"/>
                <a:gd name="connsiteX15" fmla="*/ 1343 w 10000"/>
                <a:gd name="connsiteY15" fmla="*/ 147 h 11365"/>
                <a:gd name="connsiteX16" fmla="*/ 648 w 10000"/>
                <a:gd name="connsiteY16" fmla="*/ 44 h 11365"/>
                <a:gd name="connsiteX17" fmla="*/ 0 w 10000"/>
                <a:gd name="connsiteY17" fmla="*/ 0 h 11365"/>
                <a:gd name="connsiteX18" fmla="*/ 0 w 10000"/>
                <a:gd name="connsiteY18" fmla="*/ 6696 h 11365"/>
                <a:gd name="connsiteX19" fmla="*/ 845 w 10000"/>
                <a:gd name="connsiteY19" fmla="*/ 6799 h 11365"/>
                <a:gd name="connsiteX20" fmla="*/ 1690 w 10000"/>
                <a:gd name="connsiteY20" fmla="*/ 6991 h 11365"/>
                <a:gd name="connsiteX21" fmla="*/ 2512 w 10000"/>
                <a:gd name="connsiteY21" fmla="*/ 7286 h 11365"/>
                <a:gd name="connsiteX22" fmla="*/ 3322 w 10000"/>
                <a:gd name="connsiteY22" fmla="*/ 7684 h 11365"/>
                <a:gd name="connsiteX23" fmla="*/ 4086 w 10000"/>
                <a:gd name="connsiteY23" fmla="*/ 8127 h 11365"/>
                <a:gd name="connsiteX24" fmla="*/ 4861 w 10000"/>
                <a:gd name="connsiteY24" fmla="*/ 8673 h 11365"/>
                <a:gd name="connsiteX25" fmla="*/ 5590 w 10000"/>
                <a:gd name="connsiteY25" fmla="*/ 9307 h 11365"/>
                <a:gd name="connsiteX26" fmla="*/ 6982 w 10000"/>
                <a:gd name="connsiteY26" fmla="*/ 11365 h 11365"/>
                <a:gd name="connsiteX27" fmla="*/ 9201 w 10000"/>
                <a:gd name="connsiteY27" fmla="*/ 9050 h 11365"/>
                <a:gd name="connsiteX28" fmla="*/ 10000 w 10000"/>
                <a:gd name="connsiteY28" fmla="*/ 5265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6982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236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189 w 11014"/>
                <a:gd name="connsiteY26" fmla="*/ 11127 h 11365"/>
                <a:gd name="connsiteX27" fmla="*/ 7236 w 11014"/>
                <a:gd name="connsiteY27" fmla="*/ 11365 h 11365"/>
                <a:gd name="connsiteX28" fmla="*/ 9201 w 11014"/>
                <a:gd name="connsiteY28" fmla="*/ 9050 h 11365"/>
                <a:gd name="connsiteX29" fmla="*/ 11014 w 11014"/>
                <a:gd name="connsiteY29" fmla="*/ 6469 h 11365"/>
                <a:gd name="connsiteX0" fmla="*/ 11014 w 11014"/>
                <a:gd name="connsiteY0" fmla="*/ 6469 h 11251"/>
                <a:gd name="connsiteX1" fmla="*/ 10000 w 11014"/>
                <a:gd name="connsiteY1" fmla="*/ 5265 h 11251"/>
                <a:gd name="connsiteX2" fmla="*/ 9456 w 11014"/>
                <a:gd name="connsiteY2" fmla="*/ 4676 h 11251"/>
                <a:gd name="connsiteX3" fmla="*/ 8912 w 11014"/>
                <a:gd name="connsiteY3" fmla="*/ 4086 h 11251"/>
                <a:gd name="connsiteX4" fmla="*/ 8333 w 11014"/>
                <a:gd name="connsiteY4" fmla="*/ 3540 h 11251"/>
                <a:gd name="connsiteX5" fmla="*/ 7755 w 11014"/>
                <a:gd name="connsiteY5" fmla="*/ 3053 h 11251"/>
                <a:gd name="connsiteX6" fmla="*/ 7141 w 11014"/>
                <a:gd name="connsiteY6" fmla="*/ 2611 h 11251"/>
                <a:gd name="connsiteX7" fmla="*/ 6563 w 11014"/>
                <a:gd name="connsiteY7" fmla="*/ 2168 h 11251"/>
                <a:gd name="connsiteX8" fmla="*/ 5903 w 11014"/>
                <a:gd name="connsiteY8" fmla="*/ 1829 h 11251"/>
                <a:gd name="connsiteX9" fmla="*/ 5289 w 11014"/>
                <a:gd name="connsiteY9" fmla="*/ 1431 h 11251"/>
                <a:gd name="connsiteX10" fmla="*/ 4630 w 11014"/>
                <a:gd name="connsiteY10" fmla="*/ 1136 h 11251"/>
                <a:gd name="connsiteX11" fmla="*/ 4016 w 11014"/>
                <a:gd name="connsiteY11" fmla="*/ 885 h 11251"/>
                <a:gd name="connsiteX12" fmla="*/ 3356 w 11014"/>
                <a:gd name="connsiteY12" fmla="*/ 634 h 11251"/>
                <a:gd name="connsiteX13" fmla="*/ 2697 w 11014"/>
                <a:gd name="connsiteY13" fmla="*/ 442 h 11251"/>
                <a:gd name="connsiteX14" fmla="*/ 2002 w 11014"/>
                <a:gd name="connsiteY14" fmla="*/ 251 h 11251"/>
                <a:gd name="connsiteX15" fmla="*/ 1343 w 11014"/>
                <a:gd name="connsiteY15" fmla="*/ 147 h 11251"/>
                <a:gd name="connsiteX16" fmla="*/ 648 w 11014"/>
                <a:gd name="connsiteY16" fmla="*/ 44 h 11251"/>
                <a:gd name="connsiteX17" fmla="*/ 0 w 11014"/>
                <a:gd name="connsiteY17" fmla="*/ 0 h 11251"/>
                <a:gd name="connsiteX18" fmla="*/ 0 w 11014"/>
                <a:gd name="connsiteY18" fmla="*/ 6696 h 11251"/>
                <a:gd name="connsiteX19" fmla="*/ 845 w 11014"/>
                <a:gd name="connsiteY19" fmla="*/ 6799 h 11251"/>
                <a:gd name="connsiteX20" fmla="*/ 1690 w 11014"/>
                <a:gd name="connsiteY20" fmla="*/ 6991 h 11251"/>
                <a:gd name="connsiteX21" fmla="*/ 2512 w 11014"/>
                <a:gd name="connsiteY21" fmla="*/ 7286 h 11251"/>
                <a:gd name="connsiteX22" fmla="*/ 3322 w 11014"/>
                <a:gd name="connsiteY22" fmla="*/ 7684 h 11251"/>
                <a:gd name="connsiteX23" fmla="*/ 4086 w 11014"/>
                <a:gd name="connsiteY23" fmla="*/ 8127 h 11251"/>
                <a:gd name="connsiteX24" fmla="*/ 4861 w 11014"/>
                <a:gd name="connsiteY24" fmla="*/ 8673 h 11251"/>
                <a:gd name="connsiteX25" fmla="*/ 5590 w 11014"/>
                <a:gd name="connsiteY25" fmla="*/ 9307 h 11251"/>
                <a:gd name="connsiteX26" fmla="*/ 7189 w 11014"/>
                <a:gd name="connsiteY26" fmla="*/ 11127 h 11251"/>
                <a:gd name="connsiteX27" fmla="*/ 7236 w 11014"/>
                <a:gd name="connsiteY27" fmla="*/ 11251 h 11251"/>
                <a:gd name="connsiteX28" fmla="*/ 9201 w 11014"/>
                <a:gd name="connsiteY28" fmla="*/ 9050 h 11251"/>
                <a:gd name="connsiteX29" fmla="*/ 11014 w 11014"/>
                <a:gd name="connsiteY29" fmla="*/ 6469 h 11251"/>
                <a:gd name="connsiteX0" fmla="*/ 11040 w 11040"/>
                <a:gd name="connsiteY0" fmla="*/ 6518 h 11251"/>
                <a:gd name="connsiteX1" fmla="*/ 10000 w 11040"/>
                <a:gd name="connsiteY1" fmla="*/ 5265 h 11251"/>
                <a:gd name="connsiteX2" fmla="*/ 9456 w 11040"/>
                <a:gd name="connsiteY2" fmla="*/ 4676 h 11251"/>
                <a:gd name="connsiteX3" fmla="*/ 8912 w 11040"/>
                <a:gd name="connsiteY3" fmla="*/ 4086 h 11251"/>
                <a:gd name="connsiteX4" fmla="*/ 8333 w 11040"/>
                <a:gd name="connsiteY4" fmla="*/ 3540 h 11251"/>
                <a:gd name="connsiteX5" fmla="*/ 7755 w 11040"/>
                <a:gd name="connsiteY5" fmla="*/ 3053 h 11251"/>
                <a:gd name="connsiteX6" fmla="*/ 7141 w 11040"/>
                <a:gd name="connsiteY6" fmla="*/ 2611 h 11251"/>
                <a:gd name="connsiteX7" fmla="*/ 6563 w 11040"/>
                <a:gd name="connsiteY7" fmla="*/ 2168 h 11251"/>
                <a:gd name="connsiteX8" fmla="*/ 5903 w 11040"/>
                <a:gd name="connsiteY8" fmla="*/ 1829 h 11251"/>
                <a:gd name="connsiteX9" fmla="*/ 5289 w 11040"/>
                <a:gd name="connsiteY9" fmla="*/ 1431 h 11251"/>
                <a:gd name="connsiteX10" fmla="*/ 4630 w 11040"/>
                <a:gd name="connsiteY10" fmla="*/ 1136 h 11251"/>
                <a:gd name="connsiteX11" fmla="*/ 4016 w 11040"/>
                <a:gd name="connsiteY11" fmla="*/ 885 h 11251"/>
                <a:gd name="connsiteX12" fmla="*/ 3356 w 11040"/>
                <a:gd name="connsiteY12" fmla="*/ 634 h 11251"/>
                <a:gd name="connsiteX13" fmla="*/ 2697 w 11040"/>
                <a:gd name="connsiteY13" fmla="*/ 442 h 11251"/>
                <a:gd name="connsiteX14" fmla="*/ 2002 w 11040"/>
                <a:gd name="connsiteY14" fmla="*/ 251 h 11251"/>
                <a:gd name="connsiteX15" fmla="*/ 1343 w 11040"/>
                <a:gd name="connsiteY15" fmla="*/ 147 h 11251"/>
                <a:gd name="connsiteX16" fmla="*/ 648 w 11040"/>
                <a:gd name="connsiteY16" fmla="*/ 44 h 11251"/>
                <a:gd name="connsiteX17" fmla="*/ 0 w 11040"/>
                <a:gd name="connsiteY17" fmla="*/ 0 h 11251"/>
                <a:gd name="connsiteX18" fmla="*/ 0 w 11040"/>
                <a:gd name="connsiteY18" fmla="*/ 6696 h 11251"/>
                <a:gd name="connsiteX19" fmla="*/ 845 w 11040"/>
                <a:gd name="connsiteY19" fmla="*/ 6799 h 11251"/>
                <a:gd name="connsiteX20" fmla="*/ 1690 w 11040"/>
                <a:gd name="connsiteY20" fmla="*/ 6991 h 11251"/>
                <a:gd name="connsiteX21" fmla="*/ 2512 w 11040"/>
                <a:gd name="connsiteY21" fmla="*/ 7286 h 11251"/>
                <a:gd name="connsiteX22" fmla="*/ 3322 w 11040"/>
                <a:gd name="connsiteY22" fmla="*/ 7684 h 11251"/>
                <a:gd name="connsiteX23" fmla="*/ 4086 w 11040"/>
                <a:gd name="connsiteY23" fmla="*/ 8127 h 11251"/>
                <a:gd name="connsiteX24" fmla="*/ 4861 w 11040"/>
                <a:gd name="connsiteY24" fmla="*/ 8673 h 11251"/>
                <a:gd name="connsiteX25" fmla="*/ 5590 w 11040"/>
                <a:gd name="connsiteY25" fmla="*/ 9307 h 11251"/>
                <a:gd name="connsiteX26" fmla="*/ 7189 w 11040"/>
                <a:gd name="connsiteY26" fmla="*/ 11127 h 11251"/>
                <a:gd name="connsiteX27" fmla="*/ 7236 w 11040"/>
                <a:gd name="connsiteY27" fmla="*/ 11251 h 11251"/>
                <a:gd name="connsiteX28" fmla="*/ 9201 w 11040"/>
                <a:gd name="connsiteY28" fmla="*/ 9050 h 11251"/>
                <a:gd name="connsiteX29" fmla="*/ 11040 w 11040"/>
                <a:gd name="connsiteY29" fmla="*/ 6518 h 1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040" h="11251">
                  <a:moveTo>
                    <a:pt x="11040" y="6518"/>
                  </a:moveTo>
                  <a:lnTo>
                    <a:pt x="10000" y="5265"/>
                  </a:lnTo>
                  <a:lnTo>
                    <a:pt x="9456" y="4676"/>
                  </a:lnTo>
                  <a:lnTo>
                    <a:pt x="8912" y="4086"/>
                  </a:lnTo>
                  <a:lnTo>
                    <a:pt x="8333" y="3540"/>
                  </a:lnTo>
                  <a:lnTo>
                    <a:pt x="7755" y="3053"/>
                  </a:lnTo>
                  <a:lnTo>
                    <a:pt x="7141" y="2611"/>
                  </a:lnTo>
                  <a:lnTo>
                    <a:pt x="6563" y="2168"/>
                  </a:lnTo>
                  <a:lnTo>
                    <a:pt x="5903" y="1829"/>
                  </a:lnTo>
                  <a:lnTo>
                    <a:pt x="5289" y="1431"/>
                  </a:lnTo>
                  <a:lnTo>
                    <a:pt x="4630" y="1136"/>
                  </a:lnTo>
                  <a:lnTo>
                    <a:pt x="4016" y="885"/>
                  </a:lnTo>
                  <a:lnTo>
                    <a:pt x="3356" y="634"/>
                  </a:lnTo>
                  <a:lnTo>
                    <a:pt x="2697" y="442"/>
                  </a:lnTo>
                  <a:lnTo>
                    <a:pt x="2002" y="251"/>
                  </a:lnTo>
                  <a:lnTo>
                    <a:pt x="1343" y="147"/>
                  </a:lnTo>
                  <a:lnTo>
                    <a:pt x="648" y="44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845" y="6799"/>
                  </a:lnTo>
                  <a:lnTo>
                    <a:pt x="1690" y="6991"/>
                  </a:lnTo>
                  <a:lnTo>
                    <a:pt x="2512" y="7286"/>
                  </a:lnTo>
                  <a:lnTo>
                    <a:pt x="3322" y="7684"/>
                  </a:lnTo>
                  <a:lnTo>
                    <a:pt x="4086" y="8127"/>
                  </a:lnTo>
                  <a:lnTo>
                    <a:pt x="4861" y="8673"/>
                  </a:lnTo>
                  <a:lnTo>
                    <a:pt x="5590" y="9307"/>
                  </a:lnTo>
                  <a:cubicBezTo>
                    <a:pt x="6076" y="9914"/>
                    <a:pt x="6703" y="10520"/>
                    <a:pt x="7189" y="11127"/>
                  </a:cubicBezTo>
                  <a:cubicBezTo>
                    <a:pt x="7205" y="11206"/>
                    <a:pt x="7220" y="11172"/>
                    <a:pt x="7236" y="11251"/>
                  </a:cubicBezTo>
                  <a:cubicBezTo>
                    <a:pt x="7891" y="10453"/>
                    <a:pt x="8546" y="9848"/>
                    <a:pt x="9201" y="9050"/>
                  </a:cubicBezTo>
                  <a:lnTo>
                    <a:pt x="11040" y="6518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6" name="Freeform 5"/>
            <p:cNvSpPr/>
            <p:nvPr/>
          </p:nvSpPr>
          <p:spPr bwMode="auto">
            <a:xfrm>
              <a:off x="4277807" y="2258329"/>
              <a:ext cx="1170252" cy="1497838"/>
            </a:xfrm>
            <a:custGeom>
              <a:avLst/>
              <a:gdLst>
                <a:gd name="T0" fmla="*/ 0 w 680"/>
                <a:gd name="T1" fmla="*/ 0 h 865"/>
                <a:gd name="T2" fmla="*/ 680 w 680"/>
                <a:gd name="T3" fmla="*/ 865 h 865"/>
              </a:gdLst>
              <a:ahLst/>
              <a:cxnLst>
                <a:cxn ang="0">
                  <a:pos x="0" y="321"/>
                </a:cxn>
                <a:cxn ang="0">
                  <a:pos x="0" y="321"/>
                </a:cxn>
                <a:cxn ang="0">
                  <a:pos x="50" y="384"/>
                </a:cxn>
                <a:cxn ang="0">
                  <a:pos x="90" y="444"/>
                </a:cxn>
                <a:cxn ang="0">
                  <a:pos x="130" y="511"/>
                </a:cxn>
                <a:cxn ang="0">
                  <a:pos x="160" y="581"/>
                </a:cxn>
                <a:cxn ang="0">
                  <a:pos x="183" y="651"/>
                </a:cxn>
                <a:cxn ang="0">
                  <a:pos x="203" y="722"/>
                </a:cxn>
                <a:cxn ang="0">
                  <a:pos x="216" y="795"/>
                </a:cxn>
                <a:cxn ang="0">
                  <a:pos x="223" y="865"/>
                </a:cxn>
                <a:cxn ang="0">
                  <a:pos x="680" y="865"/>
                </a:cxn>
                <a:cxn ang="0">
                  <a:pos x="680" y="865"/>
                </a:cxn>
                <a:cxn ang="0">
                  <a:pos x="677" y="808"/>
                </a:cxn>
                <a:cxn ang="0">
                  <a:pos x="670" y="752"/>
                </a:cxn>
                <a:cxn ang="0">
                  <a:pos x="660" y="691"/>
                </a:cxn>
                <a:cxn ang="0">
                  <a:pos x="650" y="635"/>
                </a:cxn>
                <a:cxn ang="0">
                  <a:pos x="637" y="578"/>
                </a:cxn>
                <a:cxn ang="0">
                  <a:pos x="620" y="521"/>
                </a:cxn>
                <a:cxn ang="0">
                  <a:pos x="600" y="464"/>
                </a:cxn>
                <a:cxn ang="0">
                  <a:pos x="580" y="408"/>
                </a:cxn>
                <a:cxn ang="0">
                  <a:pos x="557" y="354"/>
                </a:cxn>
                <a:cxn ang="0">
                  <a:pos x="530" y="301"/>
                </a:cxn>
                <a:cxn ang="0">
                  <a:pos x="500" y="247"/>
                </a:cxn>
                <a:cxn ang="0">
                  <a:pos x="470" y="197"/>
                </a:cxn>
                <a:cxn ang="0">
                  <a:pos x="436" y="144"/>
                </a:cxn>
                <a:cxn ang="0">
                  <a:pos x="400" y="97"/>
                </a:cxn>
                <a:cxn ang="0">
                  <a:pos x="363" y="47"/>
                </a:cxn>
                <a:cxn ang="0">
                  <a:pos x="320" y="0"/>
                </a:cxn>
                <a:cxn ang="0">
                  <a:pos x="0" y="321"/>
                </a:cxn>
              </a:cxnLst>
              <a:rect l="T0" t="T1" r="T2" b="T3"/>
              <a:pathLst>
                <a:path w="680" h="865">
                  <a:moveTo>
                    <a:pt x="0" y="321"/>
                  </a:moveTo>
                  <a:lnTo>
                    <a:pt x="0" y="321"/>
                  </a:lnTo>
                  <a:lnTo>
                    <a:pt x="50" y="384"/>
                  </a:lnTo>
                  <a:lnTo>
                    <a:pt x="90" y="444"/>
                  </a:lnTo>
                  <a:lnTo>
                    <a:pt x="130" y="511"/>
                  </a:lnTo>
                  <a:lnTo>
                    <a:pt x="160" y="581"/>
                  </a:lnTo>
                  <a:lnTo>
                    <a:pt x="183" y="651"/>
                  </a:lnTo>
                  <a:lnTo>
                    <a:pt x="203" y="722"/>
                  </a:lnTo>
                  <a:lnTo>
                    <a:pt x="216" y="795"/>
                  </a:lnTo>
                  <a:lnTo>
                    <a:pt x="223" y="865"/>
                  </a:lnTo>
                  <a:lnTo>
                    <a:pt x="680" y="865"/>
                  </a:lnTo>
                  <a:lnTo>
                    <a:pt x="677" y="808"/>
                  </a:lnTo>
                  <a:lnTo>
                    <a:pt x="670" y="752"/>
                  </a:lnTo>
                  <a:lnTo>
                    <a:pt x="660" y="691"/>
                  </a:lnTo>
                  <a:lnTo>
                    <a:pt x="650" y="635"/>
                  </a:lnTo>
                  <a:lnTo>
                    <a:pt x="637" y="578"/>
                  </a:lnTo>
                  <a:lnTo>
                    <a:pt x="620" y="521"/>
                  </a:lnTo>
                  <a:lnTo>
                    <a:pt x="600" y="464"/>
                  </a:lnTo>
                  <a:lnTo>
                    <a:pt x="580" y="408"/>
                  </a:lnTo>
                  <a:lnTo>
                    <a:pt x="557" y="354"/>
                  </a:lnTo>
                  <a:lnTo>
                    <a:pt x="530" y="301"/>
                  </a:lnTo>
                  <a:lnTo>
                    <a:pt x="500" y="247"/>
                  </a:lnTo>
                  <a:lnTo>
                    <a:pt x="470" y="197"/>
                  </a:lnTo>
                  <a:lnTo>
                    <a:pt x="436" y="144"/>
                  </a:lnTo>
                  <a:lnTo>
                    <a:pt x="400" y="97"/>
                  </a:lnTo>
                  <a:lnTo>
                    <a:pt x="363" y="47"/>
                  </a:lnTo>
                  <a:lnTo>
                    <a:pt x="320" y="0"/>
                  </a:lnTo>
                  <a:lnTo>
                    <a:pt x="0" y="321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7" name="矩形 35"/>
            <p:cNvSpPr/>
            <p:nvPr/>
          </p:nvSpPr>
          <p:spPr>
            <a:xfrm rot="3212227">
              <a:off x="4111157" y="2280346"/>
              <a:ext cx="1074022" cy="744796"/>
            </a:xfrm>
            <a:custGeom>
              <a:avLst/>
              <a:gdLst>
                <a:gd name="connsiteX0" fmla="*/ 0 w 1074022"/>
                <a:gd name="connsiteY0" fmla="*/ 0 h 645573"/>
                <a:gd name="connsiteX1" fmla="*/ 1074022 w 1074022"/>
                <a:gd name="connsiteY1" fmla="*/ 0 h 645573"/>
                <a:gd name="connsiteX2" fmla="*/ 1074022 w 1074022"/>
                <a:gd name="connsiteY2" fmla="*/ 645573 h 645573"/>
                <a:gd name="connsiteX3" fmla="*/ 0 w 1074022"/>
                <a:gd name="connsiteY3" fmla="*/ 645573 h 645573"/>
                <a:gd name="connsiteX4" fmla="*/ 0 w 1074022"/>
                <a:gd name="connsiteY4" fmla="*/ 0 h 645573"/>
                <a:gd name="connsiteX0" fmla="*/ 0 w 1074022"/>
                <a:gd name="connsiteY0" fmla="*/ 93896 h 739469"/>
                <a:gd name="connsiteX1" fmla="*/ 356361 w 1074022"/>
                <a:gd name="connsiteY1" fmla="*/ 0 h 739469"/>
                <a:gd name="connsiteX2" fmla="*/ 1074022 w 1074022"/>
                <a:gd name="connsiteY2" fmla="*/ 93896 h 739469"/>
                <a:gd name="connsiteX3" fmla="*/ 1074022 w 1074022"/>
                <a:gd name="connsiteY3" fmla="*/ 739469 h 739469"/>
                <a:gd name="connsiteX4" fmla="*/ 0 w 1074022"/>
                <a:gd name="connsiteY4" fmla="*/ 739469 h 739469"/>
                <a:gd name="connsiteX5" fmla="*/ 0 w 1074022"/>
                <a:gd name="connsiteY5" fmla="*/ 93896 h 739469"/>
                <a:gd name="connsiteX0" fmla="*/ 0 w 1074022"/>
                <a:gd name="connsiteY0" fmla="*/ 98425 h 743998"/>
                <a:gd name="connsiteX1" fmla="*/ 350233 w 1074022"/>
                <a:gd name="connsiteY1" fmla="*/ 0 h 743998"/>
                <a:gd name="connsiteX2" fmla="*/ 1074022 w 1074022"/>
                <a:gd name="connsiteY2" fmla="*/ 98425 h 743998"/>
                <a:gd name="connsiteX3" fmla="*/ 1074022 w 1074022"/>
                <a:gd name="connsiteY3" fmla="*/ 743998 h 743998"/>
                <a:gd name="connsiteX4" fmla="*/ 0 w 1074022"/>
                <a:gd name="connsiteY4" fmla="*/ 743998 h 743998"/>
                <a:gd name="connsiteX5" fmla="*/ 0 w 1074022"/>
                <a:gd name="connsiteY5" fmla="*/ 98425 h 743998"/>
                <a:gd name="connsiteX0" fmla="*/ 0 w 1074022"/>
                <a:gd name="connsiteY0" fmla="*/ 107618 h 753191"/>
                <a:gd name="connsiteX1" fmla="*/ 357026 w 1074022"/>
                <a:gd name="connsiteY1" fmla="*/ 0 h 753191"/>
                <a:gd name="connsiteX2" fmla="*/ 1074022 w 1074022"/>
                <a:gd name="connsiteY2" fmla="*/ 107618 h 753191"/>
                <a:gd name="connsiteX3" fmla="*/ 1074022 w 1074022"/>
                <a:gd name="connsiteY3" fmla="*/ 753191 h 753191"/>
                <a:gd name="connsiteX4" fmla="*/ 0 w 1074022"/>
                <a:gd name="connsiteY4" fmla="*/ 753191 h 753191"/>
                <a:gd name="connsiteX5" fmla="*/ 0 w 1074022"/>
                <a:gd name="connsiteY5" fmla="*/ 107618 h 753191"/>
                <a:gd name="connsiteX0" fmla="*/ 0 w 1074022"/>
                <a:gd name="connsiteY0" fmla="*/ 107618 h 777554"/>
                <a:gd name="connsiteX1" fmla="*/ 357026 w 1074022"/>
                <a:gd name="connsiteY1" fmla="*/ 0 h 777554"/>
                <a:gd name="connsiteX2" fmla="*/ 1074022 w 1074022"/>
                <a:gd name="connsiteY2" fmla="*/ 107618 h 777554"/>
                <a:gd name="connsiteX3" fmla="*/ 1074022 w 1074022"/>
                <a:gd name="connsiteY3" fmla="*/ 753191 h 777554"/>
                <a:gd name="connsiteX4" fmla="*/ 446939 w 1074022"/>
                <a:gd name="connsiteY4" fmla="*/ 777554 h 777554"/>
                <a:gd name="connsiteX5" fmla="*/ 0 w 1074022"/>
                <a:gd name="connsiteY5" fmla="*/ 753191 h 777554"/>
                <a:gd name="connsiteX6" fmla="*/ 0 w 1074022"/>
                <a:gd name="connsiteY6" fmla="*/ 107618 h 777554"/>
                <a:gd name="connsiteX0" fmla="*/ 0 w 1074022"/>
                <a:gd name="connsiteY0" fmla="*/ 107618 h 777554"/>
                <a:gd name="connsiteX1" fmla="*/ 357026 w 1074022"/>
                <a:gd name="connsiteY1" fmla="*/ 0 h 777554"/>
                <a:gd name="connsiteX2" fmla="*/ 1074022 w 1074022"/>
                <a:gd name="connsiteY2" fmla="*/ 107618 h 777554"/>
                <a:gd name="connsiteX3" fmla="*/ 1074022 w 1074022"/>
                <a:gd name="connsiteY3" fmla="*/ 753191 h 777554"/>
                <a:gd name="connsiteX4" fmla="*/ 446939 w 1074022"/>
                <a:gd name="connsiteY4" fmla="*/ 777554 h 777554"/>
                <a:gd name="connsiteX5" fmla="*/ 0 w 1074022"/>
                <a:gd name="connsiteY5" fmla="*/ 753191 h 777554"/>
                <a:gd name="connsiteX6" fmla="*/ 0 w 1074022"/>
                <a:gd name="connsiteY6" fmla="*/ 107618 h 77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4022" h="777554">
                  <a:moveTo>
                    <a:pt x="0" y="107618"/>
                  </a:moveTo>
                  <a:cubicBezTo>
                    <a:pt x="120878" y="105214"/>
                    <a:pt x="236148" y="2404"/>
                    <a:pt x="357026" y="0"/>
                  </a:cubicBezTo>
                  <a:lnTo>
                    <a:pt x="1074022" y="107618"/>
                  </a:lnTo>
                  <a:lnTo>
                    <a:pt x="1074022" y="753191"/>
                  </a:lnTo>
                  <a:cubicBezTo>
                    <a:pt x="864431" y="753184"/>
                    <a:pt x="670116" y="758367"/>
                    <a:pt x="446939" y="777554"/>
                  </a:cubicBezTo>
                  <a:lnTo>
                    <a:pt x="0" y="753191"/>
                  </a:lnTo>
                  <a:lnTo>
                    <a:pt x="0" y="1076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prstDash val="sysDot"/>
              <a:round/>
            </a:ln>
          </p:spPr>
          <p:txBody>
            <a:bodyPr wrap="none" anchor="ctr"/>
            <a:lstStyle/>
            <a:p>
              <a:endParaRPr lang="zh-TW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</a:endParaRPr>
            </a:p>
          </p:txBody>
        </p:sp>
      </p:grpSp>
      <p:sp>
        <p:nvSpPr>
          <p:cNvPr id="10" name="Text Box 22"/>
          <p:cNvSpPr>
            <a:spLocks noChangeArrowheads="1"/>
          </p:cNvSpPr>
          <p:nvPr/>
        </p:nvSpPr>
        <p:spPr bwMode="auto">
          <a:xfrm>
            <a:off x="4206908" y="2327203"/>
            <a:ext cx="554960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CLI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4277807" y="3953567"/>
            <a:ext cx="1170252" cy="1503032"/>
          </a:xfrm>
          <a:custGeom>
            <a:avLst/>
            <a:gdLst>
              <a:gd name="T0" fmla="*/ 0 w 680"/>
              <a:gd name="T1" fmla="*/ 0 h 868"/>
              <a:gd name="T2" fmla="*/ 680 w 680"/>
              <a:gd name="T3" fmla="*/ 868 h 868"/>
            </a:gdLst>
            <a:ahLst/>
            <a:cxnLst>
              <a:cxn ang="0">
                <a:pos x="223" y="0"/>
              </a:cxn>
              <a:cxn ang="0">
                <a:pos x="223" y="0"/>
              </a:cxn>
              <a:cxn ang="0">
                <a:pos x="216" y="73"/>
              </a:cxn>
              <a:cxn ang="0">
                <a:pos x="203" y="146"/>
              </a:cxn>
              <a:cxn ang="0">
                <a:pos x="183" y="217"/>
              </a:cxn>
              <a:cxn ang="0">
                <a:pos x="160" y="287"/>
              </a:cxn>
              <a:cxn ang="0">
                <a:pos x="130" y="357"/>
              </a:cxn>
              <a:cxn ang="0">
                <a:pos x="90" y="420"/>
              </a:cxn>
              <a:cxn ang="0">
                <a:pos x="50" y="484"/>
              </a:cxn>
              <a:cxn ang="0">
                <a:pos x="0" y="544"/>
              </a:cxn>
              <a:cxn ang="0">
                <a:pos x="320" y="868"/>
              </a:cxn>
              <a:cxn ang="0">
                <a:pos x="320" y="868"/>
              </a:cxn>
              <a:cxn ang="0">
                <a:pos x="363" y="821"/>
              </a:cxn>
              <a:cxn ang="0">
                <a:pos x="400" y="771"/>
              </a:cxn>
              <a:cxn ang="0">
                <a:pos x="436" y="724"/>
              </a:cxn>
              <a:cxn ang="0">
                <a:pos x="470" y="671"/>
              </a:cxn>
              <a:cxn ang="0">
                <a:pos x="500" y="621"/>
              </a:cxn>
              <a:cxn ang="0">
                <a:pos x="530" y="567"/>
              </a:cxn>
              <a:cxn ang="0">
                <a:pos x="557" y="514"/>
              </a:cxn>
              <a:cxn ang="0">
                <a:pos x="580" y="460"/>
              </a:cxn>
              <a:cxn ang="0">
                <a:pos x="600" y="404"/>
              </a:cxn>
              <a:cxn ang="0">
                <a:pos x="620" y="347"/>
              </a:cxn>
              <a:cxn ang="0">
                <a:pos x="637" y="290"/>
              </a:cxn>
              <a:cxn ang="0">
                <a:pos x="650" y="233"/>
              </a:cxn>
              <a:cxn ang="0">
                <a:pos x="660" y="177"/>
              </a:cxn>
              <a:cxn ang="0">
                <a:pos x="670" y="116"/>
              </a:cxn>
              <a:cxn ang="0">
                <a:pos x="677" y="60"/>
              </a:cxn>
              <a:cxn ang="0">
                <a:pos x="680" y="0"/>
              </a:cxn>
              <a:cxn ang="0">
                <a:pos x="223" y="0"/>
              </a:cxn>
            </a:cxnLst>
            <a:rect l="T0" t="T1" r="T2" b="T3"/>
            <a:pathLst>
              <a:path w="680" h="866">
                <a:moveTo>
                  <a:pt x="223" y="0"/>
                </a:moveTo>
                <a:lnTo>
                  <a:pt x="223" y="0"/>
                </a:lnTo>
                <a:lnTo>
                  <a:pt x="216" y="73"/>
                </a:lnTo>
                <a:lnTo>
                  <a:pt x="203" y="146"/>
                </a:lnTo>
                <a:lnTo>
                  <a:pt x="183" y="217"/>
                </a:lnTo>
                <a:lnTo>
                  <a:pt x="160" y="287"/>
                </a:lnTo>
                <a:lnTo>
                  <a:pt x="130" y="357"/>
                </a:lnTo>
                <a:lnTo>
                  <a:pt x="90" y="420"/>
                </a:lnTo>
                <a:lnTo>
                  <a:pt x="50" y="484"/>
                </a:lnTo>
                <a:lnTo>
                  <a:pt x="0" y="544"/>
                </a:lnTo>
                <a:lnTo>
                  <a:pt x="320" y="868"/>
                </a:lnTo>
                <a:lnTo>
                  <a:pt x="363" y="821"/>
                </a:lnTo>
                <a:lnTo>
                  <a:pt x="400" y="771"/>
                </a:lnTo>
                <a:lnTo>
                  <a:pt x="436" y="724"/>
                </a:lnTo>
                <a:lnTo>
                  <a:pt x="470" y="671"/>
                </a:lnTo>
                <a:lnTo>
                  <a:pt x="500" y="621"/>
                </a:lnTo>
                <a:lnTo>
                  <a:pt x="530" y="567"/>
                </a:lnTo>
                <a:lnTo>
                  <a:pt x="557" y="514"/>
                </a:lnTo>
                <a:lnTo>
                  <a:pt x="580" y="460"/>
                </a:lnTo>
                <a:lnTo>
                  <a:pt x="600" y="404"/>
                </a:lnTo>
                <a:lnTo>
                  <a:pt x="620" y="347"/>
                </a:lnTo>
                <a:lnTo>
                  <a:pt x="637" y="290"/>
                </a:lnTo>
                <a:lnTo>
                  <a:pt x="650" y="233"/>
                </a:lnTo>
                <a:lnTo>
                  <a:pt x="660" y="177"/>
                </a:lnTo>
                <a:lnTo>
                  <a:pt x="670" y="116"/>
                </a:lnTo>
                <a:lnTo>
                  <a:pt x="677" y="60"/>
                </a:lnTo>
                <a:lnTo>
                  <a:pt x="680" y="0"/>
                </a:lnTo>
                <a:lnTo>
                  <a:pt x="223" y="0"/>
                </a:lnTo>
                <a:close/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4" name="Text Box 22"/>
          <p:cNvSpPr>
            <a:spLocks noChangeArrowheads="1"/>
          </p:cNvSpPr>
          <p:nvPr/>
        </p:nvSpPr>
        <p:spPr bwMode="auto">
          <a:xfrm>
            <a:off x="4410634" y="4425021"/>
            <a:ext cx="1005403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單位轉換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5" name="文本框 48"/>
          <p:cNvSpPr>
            <a:spLocks noChangeArrowheads="1"/>
          </p:cNvSpPr>
          <p:nvPr/>
        </p:nvSpPr>
        <p:spPr bwMode="auto">
          <a:xfrm>
            <a:off x="6547132" y="1068925"/>
            <a:ext cx="4510510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CMD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輸入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: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Life_Assist</a:t>
            </a:r>
            <a:r>
              <a:rPr lang="en-US" altLang="zh-TW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–-trans</a:t>
            </a:r>
          </a:p>
        </p:txBody>
      </p:sp>
      <p:sp>
        <p:nvSpPr>
          <p:cNvPr id="13" name="Freeform 7"/>
          <p:cNvSpPr/>
          <p:nvPr/>
        </p:nvSpPr>
        <p:spPr bwMode="auto">
          <a:xfrm>
            <a:off x="3203929" y="5039283"/>
            <a:ext cx="1486909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543" y="0"/>
              </a:cxn>
              <a:cxn ang="0">
                <a:pos x="543" y="0"/>
              </a:cxn>
              <a:cxn ang="0">
                <a:pos x="483" y="47"/>
              </a:cxn>
              <a:cxn ang="0">
                <a:pos x="420" y="90"/>
              </a:cxn>
              <a:cxn ang="0">
                <a:pos x="353" y="127"/>
              </a:cxn>
              <a:cxn ang="0">
                <a:pos x="287" y="157"/>
              </a:cxn>
              <a:cxn ang="0">
                <a:pos x="217" y="184"/>
              </a:cxn>
              <a:cxn ang="0">
                <a:pos x="146" y="204"/>
              </a:cxn>
              <a:cxn ang="0">
                <a:pos x="73" y="217"/>
              </a:cxn>
              <a:cxn ang="0">
                <a:pos x="0" y="224"/>
              </a:cxn>
              <a:cxn ang="0">
                <a:pos x="0" y="678"/>
              </a:cxn>
              <a:cxn ang="0">
                <a:pos x="0" y="678"/>
              </a:cxn>
              <a:cxn ang="0">
                <a:pos x="56" y="675"/>
              </a:cxn>
              <a:cxn ang="0">
                <a:pos x="116" y="668"/>
              </a:cxn>
              <a:cxn ang="0">
                <a:pos x="173" y="661"/>
              </a:cxn>
              <a:cxn ang="0">
                <a:pos x="233" y="648"/>
              </a:cxn>
              <a:cxn ang="0">
                <a:pos x="290" y="635"/>
              </a:cxn>
              <a:cxn ang="0">
                <a:pos x="347" y="618"/>
              </a:cxn>
              <a:cxn ang="0">
                <a:pos x="400" y="601"/>
              </a:cxn>
              <a:cxn ang="0">
                <a:pos x="457" y="581"/>
              </a:cxn>
              <a:cxn ang="0">
                <a:pos x="510" y="554"/>
              </a:cxn>
              <a:cxn ang="0">
                <a:pos x="567" y="531"/>
              </a:cxn>
              <a:cxn ang="0">
                <a:pos x="617" y="501"/>
              </a:cxn>
              <a:cxn ang="0">
                <a:pos x="670" y="471"/>
              </a:cxn>
              <a:cxn ang="0">
                <a:pos x="720" y="438"/>
              </a:cxn>
              <a:cxn ang="0">
                <a:pos x="770" y="401"/>
              </a:cxn>
              <a:cxn ang="0">
                <a:pos x="817" y="361"/>
              </a:cxn>
              <a:cxn ang="0">
                <a:pos x="864" y="321"/>
              </a:cxn>
              <a:cxn ang="0">
                <a:pos x="543" y="0"/>
              </a:cxn>
            </a:cxnLst>
            <a:rect l="T0" t="T1" r="T2" b="T3"/>
            <a:pathLst>
              <a:path w="864" h="678">
                <a:moveTo>
                  <a:pt x="543" y="0"/>
                </a:moveTo>
                <a:lnTo>
                  <a:pt x="543" y="0"/>
                </a:lnTo>
                <a:lnTo>
                  <a:pt x="483" y="47"/>
                </a:lnTo>
                <a:lnTo>
                  <a:pt x="420" y="90"/>
                </a:lnTo>
                <a:lnTo>
                  <a:pt x="353" y="127"/>
                </a:lnTo>
                <a:lnTo>
                  <a:pt x="287" y="157"/>
                </a:lnTo>
                <a:lnTo>
                  <a:pt x="217" y="184"/>
                </a:lnTo>
                <a:lnTo>
                  <a:pt x="146" y="204"/>
                </a:lnTo>
                <a:lnTo>
                  <a:pt x="73" y="217"/>
                </a:lnTo>
                <a:lnTo>
                  <a:pt x="0" y="224"/>
                </a:lnTo>
                <a:lnTo>
                  <a:pt x="0" y="678"/>
                </a:lnTo>
                <a:lnTo>
                  <a:pt x="56" y="675"/>
                </a:lnTo>
                <a:lnTo>
                  <a:pt x="116" y="668"/>
                </a:lnTo>
                <a:lnTo>
                  <a:pt x="173" y="661"/>
                </a:lnTo>
                <a:lnTo>
                  <a:pt x="233" y="648"/>
                </a:lnTo>
                <a:lnTo>
                  <a:pt x="290" y="635"/>
                </a:lnTo>
                <a:lnTo>
                  <a:pt x="347" y="618"/>
                </a:lnTo>
                <a:lnTo>
                  <a:pt x="400" y="601"/>
                </a:lnTo>
                <a:lnTo>
                  <a:pt x="457" y="581"/>
                </a:lnTo>
                <a:lnTo>
                  <a:pt x="510" y="554"/>
                </a:lnTo>
                <a:lnTo>
                  <a:pt x="567" y="531"/>
                </a:lnTo>
                <a:lnTo>
                  <a:pt x="617" y="501"/>
                </a:lnTo>
                <a:lnTo>
                  <a:pt x="670" y="471"/>
                </a:lnTo>
                <a:lnTo>
                  <a:pt x="720" y="438"/>
                </a:lnTo>
                <a:lnTo>
                  <a:pt x="770" y="401"/>
                </a:lnTo>
                <a:lnTo>
                  <a:pt x="817" y="361"/>
                </a:lnTo>
                <a:lnTo>
                  <a:pt x="864" y="321"/>
                </a:lnTo>
                <a:lnTo>
                  <a:pt x="543" y="0"/>
                </a:lnTo>
                <a:close/>
              </a:path>
            </a:pathLst>
          </a:cu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6" name="Text Box 22"/>
          <p:cNvSpPr>
            <a:spLocks noChangeArrowheads="1"/>
          </p:cNvSpPr>
          <p:nvPr/>
        </p:nvSpPr>
        <p:spPr bwMode="auto">
          <a:xfrm>
            <a:off x="3158015" y="5472779"/>
            <a:ext cx="1415772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即時匯率</a:t>
            </a:r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轉換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7" name="Freeform 8"/>
          <p:cNvSpPr/>
          <p:nvPr/>
        </p:nvSpPr>
        <p:spPr bwMode="auto">
          <a:xfrm>
            <a:off x="1520831" y="5039283"/>
            <a:ext cx="1486909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0" y="321"/>
              </a:cxn>
              <a:cxn ang="0">
                <a:pos x="0" y="321"/>
              </a:cxn>
              <a:cxn ang="0">
                <a:pos x="47" y="361"/>
              </a:cxn>
              <a:cxn ang="0">
                <a:pos x="94" y="401"/>
              </a:cxn>
              <a:cxn ang="0">
                <a:pos x="144" y="438"/>
              </a:cxn>
              <a:cxn ang="0">
                <a:pos x="194" y="471"/>
              </a:cxn>
              <a:cxn ang="0">
                <a:pos x="244" y="501"/>
              </a:cxn>
              <a:cxn ang="0">
                <a:pos x="297" y="531"/>
              </a:cxn>
              <a:cxn ang="0">
                <a:pos x="351" y="554"/>
              </a:cxn>
              <a:cxn ang="0">
                <a:pos x="407" y="581"/>
              </a:cxn>
              <a:cxn ang="0">
                <a:pos x="461" y="601"/>
              </a:cxn>
              <a:cxn ang="0">
                <a:pos x="517" y="618"/>
              </a:cxn>
              <a:cxn ang="0">
                <a:pos x="574" y="635"/>
              </a:cxn>
              <a:cxn ang="0">
                <a:pos x="631" y="648"/>
              </a:cxn>
              <a:cxn ang="0">
                <a:pos x="691" y="661"/>
              </a:cxn>
              <a:cxn ang="0">
                <a:pos x="748" y="668"/>
              </a:cxn>
              <a:cxn ang="0">
                <a:pos x="804" y="675"/>
              </a:cxn>
              <a:cxn ang="0">
                <a:pos x="864" y="678"/>
              </a:cxn>
              <a:cxn ang="0">
                <a:pos x="864" y="224"/>
              </a:cxn>
              <a:cxn ang="0">
                <a:pos x="864" y="224"/>
              </a:cxn>
              <a:cxn ang="0">
                <a:pos x="791" y="217"/>
              </a:cxn>
              <a:cxn ang="0">
                <a:pos x="718" y="204"/>
              </a:cxn>
              <a:cxn ang="0">
                <a:pos x="647" y="184"/>
              </a:cxn>
              <a:cxn ang="0">
                <a:pos x="577" y="157"/>
              </a:cxn>
              <a:cxn ang="0">
                <a:pos x="511" y="127"/>
              </a:cxn>
              <a:cxn ang="0">
                <a:pos x="444" y="90"/>
              </a:cxn>
              <a:cxn ang="0">
                <a:pos x="381" y="47"/>
              </a:cxn>
              <a:cxn ang="0">
                <a:pos x="321" y="0"/>
              </a:cxn>
              <a:cxn ang="0">
                <a:pos x="0" y="321"/>
              </a:cxn>
            </a:cxnLst>
            <a:rect l="T0" t="T1" r="T2" b="T3"/>
            <a:pathLst>
              <a:path w="864" h="678">
                <a:moveTo>
                  <a:pt x="0" y="321"/>
                </a:moveTo>
                <a:lnTo>
                  <a:pt x="0" y="321"/>
                </a:lnTo>
                <a:lnTo>
                  <a:pt x="47" y="361"/>
                </a:lnTo>
                <a:lnTo>
                  <a:pt x="94" y="401"/>
                </a:lnTo>
                <a:lnTo>
                  <a:pt x="144" y="438"/>
                </a:lnTo>
                <a:lnTo>
                  <a:pt x="194" y="471"/>
                </a:lnTo>
                <a:lnTo>
                  <a:pt x="244" y="501"/>
                </a:lnTo>
                <a:lnTo>
                  <a:pt x="297" y="531"/>
                </a:lnTo>
                <a:lnTo>
                  <a:pt x="351" y="554"/>
                </a:lnTo>
                <a:lnTo>
                  <a:pt x="407" y="581"/>
                </a:lnTo>
                <a:lnTo>
                  <a:pt x="461" y="601"/>
                </a:lnTo>
                <a:lnTo>
                  <a:pt x="517" y="618"/>
                </a:lnTo>
                <a:lnTo>
                  <a:pt x="574" y="635"/>
                </a:lnTo>
                <a:lnTo>
                  <a:pt x="631" y="648"/>
                </a:lnTo>
                <a:lnTo>
                  <a:pt x="691" y="661"/>
                </a:lnTo>
                <a:lnTo>
                  <a:pt x="748" y="668"/>
                </a:lnTo>
                <a:lnTo>
                  <a:pt x="804" y="675"/>
                </a:lnTo>
                <a:lnTo>
                  <a:pt x="864" y="678"/>
                </a:lnTo>
                <a:lnTo>
                  <a:pt x="864" y="224"/>
                </a:lnTo>
                <a:lnTo>
                  <a:pt x="791" y="217"/>
                </a:lnTo>
                <a:lnTo>
                  <a:pt x="718" y="204"/>
                </a:lnTo>
                <a:lnTo>
                  <a:pt x="647" y="184"/>
                </a:lnTo>
                <a:lnTo>
                  <a:pt x="577" y="157"/>
                </a:lnTo>
                <a:lnTo>
                  <a:pt x="511" y="127"/>
                </a:lnTo>
                <a:lnTo>
                  <a:pt x="444" y="90"/>
                </a:lnTo>
                <a:lnTo>
                  <a:pt x="381" y="47"/>
                </a:lnTo>
                <a:lnTo>
                  <a:pt x="321" y="0"/>
                </a:lnTo>
                <a:lnTo>
                  <a:pt x="0" y="321"/>
                </a:lnTo>
                <a:close/>
              </a:path>
            </a:pathLst>
          </a:cu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8" name="Text Box 22"/>
          <p:cNvSpPr>
            <a:spLocks noChangeArrowheads="1"/>
          </p:cNvSpPr>
          <p:nvPr/>
        </p:nvSpPr>
        <p:spPr bwMode="auto">
          <a:xfrm>
            <a:off x="1539254" y="5472779"/>
            <a:ext cx="1415772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拼音</a:t>
            </a:r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查詢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cxnSp>
        <p:nvCxnSpPr>
          <p:cNvPr id="3" name="肘形接點 2"/>
          <p:cNvCxnSpPr>
            <a:stCxn id="22" idx="1"/>
          </p:cNvCxnSpPr>
          <p:nvPr/>
        </p:nvCxnSpPr>
        <p:spPr>
          <a:xfrm rot="10800000" flipH="1">
            <a:off x="792227" y="961535"/>
            <a:ext cx="8992796" cy="2261103"/>
          </a:xfrm>
          <a:prstGeom prst="bentConnector3">
            <a:avLst>
              <a:gd name="adj1" fmla="val -2542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493511" y="229831"/>
            <a:ext cx="28812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zh-TW" altLang="en-US" sz="3200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系統功能介紹</a:t>
            </a:r>
            <a:endParaRPr lang="zh-CN" altLang="en-US" sz="3200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9" name="Freeform 9"/>
          <p:cNvSpPr/>
          <p:nvPr/>
        </p:nvSpPr>
        <p:spPr bwMode="auto">
          <a:xfrm>
            <a:off x="732531" y="3953567"/>
            <a:ext cx="1171973" cy="1503032"/>
          </a:xfrm>
          <a:custGeom>
            <a:avLst/>
            <a:gdLst>
              <a:gd name="T0" fmla="*/ 0 w 681"/>
              <a:gd name="T1" fmla="*/ 0 h 868"/>
              <a:gd name="T2" fmla="*/ 681 w 681"/>
              <a:gd name="T3" fmla="*/ 868 h 868"/>
            </a:gdLst>
            <a:ahLst/>
            <a:cxnLst>
              <a:cxn ang="0">
                <a:pos x="454" y="0"/>
              </a:cxn>
              <a:cxn ang="0">
                <a:pos x="0" y="0"/>
              </a:cxn>
              <a:cxn ang="0">
                <a:pos x="0" y="0"/>
              </a:cxn>
              <a:cxn ang="0">
                <a:pos x="3" y="60"/>
              </a:cxn>
              <a:cxn ang="0">
                <a:pos x="10" y="116"/>
              </a:cxn>
              <a:cxn ang="0">
                <a:pos x="20" y="177"/>
              </a:cxn>
              <a:cxn ang="0">
                <a:pos x="30" y="233"/>
              </a:cxn>
              <a:cxn ang="0">
                <a:pos x="43" y="290"/>
              </a:cxn>
              <a:cxn ang="0">
                <a:pos x="60" y="347"/>
              </a:cxn>
              <a:cxn ang="0">
                <a:pos x="80" y="404"/>
              </a:cxn>
              <a:cxn ang="0">
                <a:pos x="100" y="460"/>
              </a:cxn>
              <a:cxn ang="0">
                <a:pos x="123" y="514"/>
              </a:cxn>
              <a:cxn ang="0">
                <a:pos x="150" y="567"/>
              </a:cxn>
              <a:cxn ang="0">
                <a:pos x="177" y="621"/>
              </a:cxn>
              <a:cxn ang="0">
                <a:pos x="210" y="671"/>
              </a:cxn>
              <a:cxn ang="0">
                <a:pos x="244" y="724"/>
              </a:cxn>
              <a:cxn ang="0">
                <a:pos x="280" y="771"/>
              </a:cxn>
              <a:cxn ang="0">
                <a:pos x="317" y="821"/>
              </a:cxn>
              <a:cxn ang="0">
                <a:pos x="360" y="868"/>
              </a:cxn>
              <a:cxn ang="0">
                <a:pos x="681" y="544"/>
              </a:cxn>
              <a:cxn ang="0">
                <a:pos x="681" y="544"/>
              </a:cxn>
              <a:cxn ang="0">
                <a:pos x="630" y="484"/>
              </a:cxn>
              <a:cxn ang="0">
                <a:pos x="587" y="420"/>
              </a:cxn>
              <a:cxn ang="0">
                <a:pos x="550" y="357"/>
              </a:cxn>
              <a:cxn ang="0">
                <a:pos x="520" y="287"/>
              </a:cxn>
              <a:cxn ang="0">
                <a:pos x="494" y="217"/>
              </a:cxn>
              <a:cxn ang="0">
                <a:pos x="477" y="146"/>
              </a:cxn>
              <a:cxn ang="0">
                <a:pos x="464" y="73"/>
              </a:cxn>
              <a:cxn ang="0">
                <a:pos x="454" y="0"/>
              </a:cxn>
              <a:cxn ang="0">
                <a:pos x="454" y="0"/>
              </a:cxn>
            </a:cxnLst>
            <a:rect l="T0" t="T1" r="T2" b="T3"/>
            <a:pathLst>
              <a:path w="681" h="866">
                <a:moveTo>
                  <a:pt x="454" y="0"/>
                </a:moveTo>
                <a:lnTo>
                  <a:pt x="0" y="0"/>
                </a:lnTo>
                <a:lnTo>
                  <a:pt x="3" y="60"/>
                </a:lnTo>
                <a:lnTo>
                  <a:pt x="10" y="116"/>
                </a:lnTo>
                <a:lnTo>
                  <a:pt x="20" y="177"/>
                </a:lnTo>
                <a:lnTo>
                  <a:pt x="30" y="233"/>
                </a:lnTo>
                <a:lnTo>
                  <a:pt x="43" y="290"/>
                </a:lnTo>
                <a:lnTo>
                  <a:pt x="60" y="347"/>
                </a:lnTo>
                <a:lnTo>
                  <a:pt x="80" y="404"/>
                </a:lnTo>
                <a:lnTo>
                  <a:pt x="100" y="460"/>
                </a:lnTo>
                <a:lnTo>
                  <a:pt x="123" y="514"/>
                </a:lnTo>
                <a:lnTo>
                  <a:pt x="150" y="567"/>
                </a:lnTo>
                <a:lnTo>
                  <a:pt x="177" y="621"/>
                </a:lnTo>
                <a:lnTo>
                  <a:pt x="210" y="671"/>
                </a:lnTo>
                <a:lnTo>
                  <a:pt x="244" y="724"/>
                </a:lnTo>
                <a:lnTo>
                  <a:pt x="280" y="771"/>
                </a:lnTo>
                <a:lnTo>
                  <a:pt x="317" y="821"/>
                </a:lnTo>
                <a:lnTo>
                  <a:pt x="360" y="868"/>
                </a:lnTo>
                <a:lnTo>
                  <a:pt x="681" y="544"/>
                </a:lnTo>
                <a:lnTo>
                  <a:pt x="630" y="484"/>
                </a:lnTo>
                <a:lnTo>
                  <a:pt x="587" y="420"/>
                </a:lnTo>
                <a:lnTo>
                  <a:pt x="550" y="357"/>
                </a:lnTo>
                <a:lnTo>
                  <a:pt x="520" y="287"/>
                </a:lnTo>
                <a:lnTo>
                  <a:pt x="494" y="217"/>
                </a:lnTo>
                <a:lnTo>
                  <a:pt x="477" y="146"/>
                </a:lnTo>
                <a:lnTo>
                  <a:pt x="464" y="73"/>
                </a:lnTo>
                <a:lnTo>
                  <a:pt x="454" y="0"/>
                </a:lnTo>
                <a:close/>
              </a:path>
            </a:pathLst>
          </a:cu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0" name="Text Box 22"/>
          <p:cNvSpPr>
            <a:spLocks noChangeArrowheads="1"/>
          </p:cNvSpPr>
          <p:nvPr/>
        </p:nvSpPr>
        <p:spPr bwMode="auto">
          <a:xfrm>
            <a:off x="781183" y="4359137"/>
            <a:ext cx="965329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BMI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計算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1" name="Freeform 10"/>
          <p:cNvSpPr/>
          <p:nvPr/>
        </p:nvSpPr>
        <p:spPr bwMode="auto">
          <a:xfrm>
            <a:off x="763610" y="2258329"/>
            <a:ext cx="1171973" cy="1497838"/>
          </a:xfrm>
          <a:custGeom>
            <a:avLst/>
            <a:gdLst>
              <a:gd name="T0" fmla="*/ 0 w 681"/>
              <a:gd name="T1" fmla="*/ 0 h 865"/>
              <a:gd name="T2" fmla="*/ 681 w 681"/>
              <a:gd name="T3" fmla="*/ 865 h 865"/>
            </a:gdLst>
            <a:ahLst/>
            <a:cxnLst>
              <a:cxn ang="0">
                <a:pos x="454" y="865"/>
              </a:cxn>
              <a:cxn ang="0">
                <a:pos x="454" y="865"/>
              </a:cxn>
              <a:cxn ang="0">
                <a:pos x="464" y="795"/>
              </a:cxn>
              <a:cxn ang="0">
                <a:pos x="477" y="722"/>
              </a:cxn>
              <a:cxn ang="0">
                <a:pos x="494" y="651"/>
              </a:cxn>
              <a:cxn ang="0">
                <a:pos x="520" y="581"/>
              </a:cxn>
              <a:cxn ang="0">
                <a:pos x="550" y="511"/>
              </a:cxn>
              <a:cxn ang="0">
                <a:pos x="587" y="444"/>
              </a:cxn>
              <a:cxn ang="0">
                <a:pos x="630" y="384"/>
              </a:cxn>
              <a:cxn ang="0">
                <a:pos x="681" y="321"/>
              </a:cxn>
              <a:cxn ang="0">
                <a:pos x="360" y="0"/>
              </a:cxn>
              <a:cxn ang="0">
                <a:pos x="360" y="0"/>
              </a:cxn>
              <a:cxn ang="0">
                <a:pos x="317" y="47"/>
              </a:cxn>
              <a:cxn ang="0">
                <a:pos x="280" y="97"/>
              </a:cxn>
              <a:cxn ang="0">
                <a:pos x="244" y="144"/>
              </a:cxn>
              <a:cxn ang="0">
                <a:pos x="210" y="197"/>
              </a:cxn>
              <a:cxn ang="0">
                <a:pos x="177" y="247"/>
              </a:cxn>
              <a:cxn ang="0">
                <a:pos x="150" y="301"/>
              </a:cxn>
              <a:cxn ang="0">
                <a:pos x="123" y="354"/>
              </a:cxn>
              <a:cxn ang="0">
                <a:pos x="100" y="408"/>
              </a:cxn>
              <a:cxn ang="0">
                <a:pos x="80" y="464"/>
              </a:cxn>
              <a:cxn ang="0">
                <a:pos x="60" y="521"/>
              </a:cxn>
              <a:cxn ang="0">
                <a:pos x="43" y="578"/>
              </a:cxn>
              <a:cxn ang="0">
                <a:pos x="30" y="635"/>
              </a:cxn>
              <a:cxn ang="0">
                <a:pos x="20" y="691"/>
              </a:cxn>
              <a:cxn ang="0">
                <a:pos x="10" y="752"/>
              </a:cxn>
              <a:cxn ang="0">
                <a:pos x="3" y="808"/>
              </a:cxn>
              <a:cxn ang="0">
                <a:pos x="0" y="865"/>
              </a:cxn>
              <a:cxn ang="0">
                <a:pos x="454" y="865"/>
              </a:cxn>
            </a:cxnLst>
            <a:rect l="T0" t="T1" r="T2" b="T3"/>
            <a:pathLst>
              <a:path w="681" h="865">
                <a:moveTo>
                  <a:pt x="454" y="865"/>
                </a:moveTo>
                <a:lnTo>
                  <a:pt x="454" y="865"/>
                </a:lnTo>
                <a:lnTo>
                  <a:pt x="464" y="795"/>
                </a:lnTo>
                <a:lnTo>
                  <a:pt x="477" y="722"/>
                </a:lnTo>
                <a:lnTo>
                  <a:pt x="494" y="651"/>
                </a:lnTo>
                <a:lnTo>
                  <a:pt x="520" y="581"/>
                </a:lnTo>
                <a:lnTo>
                  <a:pt x="550" y="511"/>
                </a:lnTo>
                <a:lnTo>
                  <a:pt x="587" y="444"/>
                </a:lnTo>
                <a:lnTo>
                  <a:pt x="630" y="384"/>
                </a:lnTo>
                <a:lnTo>
                  <a:pt x="681" y="321"/>
                </a:lnTo>
                <a:lnTo>
                  <a:pt x="360" y="0"/>
                </a:lnTo>
                <a:lnTo>
                  <a:pt x="317" y="47"/>
                </a:lnTo>
                <a:lnTo>
                  <a:pt x="280" y="97"/>
                </a:lnTo>
                <a:lnTo>
                  <a:pt x="244" y="144"/>
                </a:lnTo>
                <a:lnTo>
                  <a:pt x="210" y="197"/>
                </a:lnTo>
                <a:lnTo>
                  <a:pt x="177" y="247"/>
                </a:lnTo>
                <a:lnTo>
                  <a:pt x="150" y="301"/>
                </a:lnTo>
                <a:lnTo>
                  <a:pt x="123" y="354"/>
                </a:lnTo>
                <a:lnTo>
                  <a:pt x="100" y="408"/>
                </a:lnTo>
                <a:lnTo>
                  <a:pt x="80" y="464"/>
                </a:lnTo>
                <a:lnTo>
                  <a:pt x="60" y="521"/>
                </a:lnTo>
                <a:lnTo>
                  <a:pt x="43" y="578"/>
                </a:lnTo>
                <a:lnTo>
                  <a:pt x="30" y="635"/>
                </a:lnTo>
                <a:lnTo>
                  <a:pt x="20" y="691"/>
                </a:lnTo>
                <a:lnTo>
                  <a:pt x="10" y="752"/>
                </a:lnTo>
                <a:lnTo>
                  <a:pt x="3" y="808"/>
                </a:lnTo>
                <a:lnTo>
                  <a:pt x="0" y="865"/>
                </a:lnTo>
                <a:lnTo>
                  <a:pt x="454" y="865"/>
                </a:lnTo>
                <a:close/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2" name="Text Box 22"/>
          <p:cNvSpPr>
            <a:spLocks noChangeArrowheads="1"/>
          </p:cNvSpPr>
          <p:nvPr/>
        </p:nvSpPr>
        <p:spPr bwMode="auto">
          <a:xfrm>
            <a:off x="792227" y="2930377"/>
            <a:ext cx="1005403" cy="5845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翻譯</a:t>
            </a:r>
            <a:endParaRPr lang="en-US" altLang="zh-TW" sz="1599" dirty="0" smtClean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algn="ctr"/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查詢</a:t>
            </a:r>
            <a:endParaRPr lang="en-US" altLang="zh-TW" sz="1599" dirty="0" smtClean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1007"/>
          <a:stretch/>
        </p:blipFill>
        <p:spPr>
          <a:xfrm>
            <a:off x="6193410" y="1664262"/>
            <a:ext cx="5203596" cy="457860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45" y="1710510"/>
            <a:ext cx="5197661" cy="453236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89" y="1701276"/>
            <a:ext cx="5203596" cy="45687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622" y="1665137"/>
            <a:ext cx="5186384" cy="45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4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203930" y="1501619"/>
            <a:ext cx="2244129" cy="2254548"/>
            <a:chOff x="3203930" y="1501619"/>
            <a:chExt cx="2244129" cy="2254548"/>
          </a:xfrm>
        </p:grpSpPr>
        <p:sp>
          <p:nvSpPr>
            <p:cNvPr id="35" name="Freeform 4"/>
            <p:cNvSpPr/>
            <p:nvPr/>
          </p:nvSpPr>
          <p:spPr bwMode="auto">
            <a:xfrm>
              <a:off x="3203930" y="1501619"/>
              <a:ext cx="1641548" cy="1320898"/>
            </a:xfrm>
            <a:custGeom>
              <a:avLst/>
              <a:gdLst>
                <a:gd name="T0" fmla="*/ 0 w 864"/>
                <a:gd name="T1" fmla="*/ 0 h 678"/>
                <a:gd name="T2" fmla="*/ 864 w 864"/>
                <a:gd name="T3" fmla="*/ 678 h 678"/>
                <a:gd name="connsiteX0" fmla="*/ 10000 w 10000"/>
                <a:gd name="connsiteY0" fmla="*/ 5265 h 10000"/>
                <a:gd name="connsiteX1" fmla="*/ 10000 w 10000"/>
                <a:gd name="connsiteY1" fmla="*/ 5265 h 10000"/>
                <a:gd name="connsiteX2" fmla="*/ 9456 w 10000"/>
                <a:gd name="connsiteY2" fmla="*/ 4676 h 10000"/>
                <a:gd name="connsiteX3" fmla="*/ 8912 w 10000"/>
                <a:gd name="connsiteY3" fmla="*/ 4086 h 10000"/>
                <a:gd name="connsiteX4" fmla="*/ 8333 w 10000"/>
                <a:gd name="connsiteY4" fmla="*/ 3540 h 10000"/>
                <a:gd name="connsiteX5" fmla="*/ 7755 w 10000"/>
                <a:gd name="connsiteY5" fmla="*/ 3053 h 10000"/>
                <a:gd name="connsiteX6" fmla="*/ 7141 w 10000"/>
                <a:gd name="connsiteY6" fmla="*/ 2611 h 10000"/>
                <a:gd name="connsiteX7" fmla="*/ 6563 w 10000"/>
                <a:gd name="connsiteY7" fmla="*/ 2168 h 10000"/>
                <a:gd name="connsiteX8" fmla="*/ 5903 w 10000"/>
                <a:gd name="connsiteY8" fmla="*/ 1829 h 10000"/>
                <a:gd name="connsiteX9" fmla="*/ 5289 w 10000"/>
                <a:gd name="connsiteY9" fmla="*/ 1431 h 10000"/>
                <a:gd name="connsiteX10" fmla="*/ 4630 w 10000"/>
                <a:gd name="connsiteY10" fmla="*/ 1136 h 10000"/>
                <a:gd name="connsiteX11" fmla="*/ 4016 w 10000"/>
                <a:gd name="connsiteY11" fmla="*/ 885 h 10000"/>
                <a:gd name="connsiteX12" fmla="*/ 3356 w 10000"/>
                <a:gd name="connsiteY12" fmla="*/ 634 h 10000"/>
                <a:gd name="connsiteX13" fmla="*/ 2697 w 10000"/>
                <a:gd name="connsiteY13" fmla="*/ 442 h 10000"/>
                <a:gd name="connsiteX14" fmla="*/ 2002 w 10000"/>
                <a:gd name="connsiteY14" fmla="*/ 251 h 10000"/>
                <a:gd name="connsiteX15" fmla="*/ 1343 w 10000"/>
                <a:gd name="connsiteY15" fmla="*/ 147 h 10000"/>
                <a:gd name="connsiteX16" fmla="*/ 648 w 10000"/>
                <a:gd name="connsiteY16" fmla="*/ 44 h 10000"/>
                <a:gd name="connsiteX17" fmla="*/ 0 w 10000"/>
                <a:gd name="connsiteY17" fmla="*/ 0 h 10000"/>
                <a:gd name="connsiteX18" fmla="*/ 0 w 10000"/>
                <a:gd name="connsiteY18" fmla="*/ 6696 h 10000"/>
                <a:gd name="connsiteX19" fmla="*/ 845 w 10000"/>
                <a:gd name="connsiteY19" fmla="*/ 6799 h 10000"/>
                <a:gd name="connsiteX20" fmla="*/ 1690 w 10000"/>
                <a:gd name="connsiteY20" fmla="*/ 6991 h 10000"/>
                <a:gd name="connsiteX21" fmla="*/ 2512 w 10000"/>
                <a:gd name="connsiteY21" fmla="*/ 7286 h 10000"/>
                <a:gd name="connsiteX22" fmla="*/ 3322 w 10000"/>
                <a:gd name="connsiteY22" fmla="*/ 7684 h 10000"/>
                <a:gd name="connsiteX23" fmla="*/ 4086 w 10000"/>
                <a:gd name="connsiteY23" fmla="*/ 8127 h 10000"/>
                <a:gd name="connsiteX24" fmla="*/ 4861 w 10000"/>
                <a:gd name="connsiteY24" fmla="*/ 8673 h 10000"/>
                <a:gd name="connsiteX25" fmla="*/ 5590 w 10000"/>
                <a:gd name="connsiteY25" fmla="*/ 9307 h 10000"/>
                <a:gd name="connsiteX26" fmla="*/ 6285 w 10000"/>
                <a:gd name="connsiteY26" fmla="*/ 10000 h 10000"/>
                <a:gd name="connsiteX27" fmla="*/ 9201 w 10000"/>
                <a:gd name="connsiteY27" fmla="*/ 9050 h 10000"/>
                <a:gd name="connsiteX28" fmla="*/ 10000 w 10000"/>
                <a:gd name="connsiteY28" fmla="*/ 5265 h 10000"/>
                <a:gd name="connsiteX0" fmla="*/ 10000 w 10000"/>
                <a:gd name="connsiteY0" fmla="*/ 5265 h 11365"/>
                <a:gd name="connsiteX1" fmla="*/ 10000 w 10000"/>
                <a:gd name="connsiteY1" fmla="*/ 5265 h 11365"/>
                <a:gd name="connsiteX2" fmla="*/ 9456 w 10000"/>
                <a:gd name="connsiteY2" fmla="*/ 4676 h 11365"/>
                <a:gd name="connsiteX3" fmla="*/ 8912 w 10000"/>
                <a:gd name="connsiteY3" fmla="*/ 4086 h 11365"/>
                <a:gd name="connsiteX4" fmla="*/ 8333 w 10000"/>
                <a:gd name="connsiteY4" fmla="*/ 3540 h 11365"/>
                <a:gd name="connsiteX5" fmla="*/ 7755 w 10000"/>
                <a:gd name="connsiteY5" fmla="*/ 3053 h 11365"/>
                <a:gd name="connsiteX6" fmla="*/ 7141 w 10000"/>
                <a:gd name="connsiteY6" fmla="*/ 2611 h 11365"/>
                <a:gd name="connsiteX7" fmla="*/ 6563 w 10000"/>
                <a:gd name="connsiteY7" fmla="*/ 2168 h 11365"/>
                <a:gd name="connsiteX8" fmla="*/ 5903 w 10000"/>
                <a:gd name="connsiteY8" fmla="*/ 1829 h 11365"/>
                <a:gd name="connsiteX9" fmla="*/ 5289 w 10000"/>
                <a:gd name="connsiteY9" fmla="*/ 1431 h 11365"/>
                <a:gd name="connsiteX10" fmla="*/ 4630 w 10000"/>
                <a:gd name="connsiteY10" fmla="*/ 1136 h 11365"/>
                <a:gd name="connsiteX11" fmla="*/ 4016 w 10000"/>
                <a:gd name="connsiteY11" fmla="*/ 885 h 11365"/>
                <a:gd name="connsiteX12" fmla="*/ 3356 w 10000"/>
                <a:gd name="connsiteY12" fmla="*/ 634 h 11365"/>
                <a:gd name="connsiteX13" fmla="*/ 2697 w 10000"/>
                <a:gd name="connsiteY13" fmla="*/ 442 h 11365"/>
                <a:gd name="connsiteX14" fmla="*/ 2002 w 10000"/>
                <a:gd name="connsiteY14" fmla="*/ 251 h 11365"/>
                <a:gd name="connsiteX15" fmla="*/ 1343 w 10000"/>
                <a:gd name="connsiteY15" fmla="*/ 147 h 11365"/>
                <a:gd name="connsiteX16" fmla="*/ 648 w 10000"/>
                <a:gd name="connsiteY16" fmla="*/ 44 h 11365"/>
                <a:gd name="connsiteX17" fmla="*/ 0 w 10000"/>
                <a:gd name="connsiteY17" fmla="*/ 0 h 11365"/>
                <a:gd name="connsiteX18" fmla="*/ 0 w 10000"/>
                <a:gd name="connsiteY18" fmla="*/ 6696 h 11365"/>
                <a:gd name="connsiteX19" fmla="*/ 845 w 10000"/>
                <a:gd name="connsiteY19" fmla="*/ 6799 h 11365"/>
                <a:gd name="connsiteX20" fmla="*/ 1690 w 10000"/>
                <a:gd name="connsiteY20" fmla="*/ 6991 h 11365"/>
                <a:gd name="connsiteX21" fmla="*/ 2512 w 10000"/>
                <a:gd name="connsiteY21" fmla="*/ 7286 h 11365"/>
                <a:gd name="connsiteX22" fmla="*/ 3322 w 10000"/>
                <a:gd name="connsiteY22" fmla="*/ 7684 h 11365"/>
                <a:gd name="connsiteX23" fmla="*/ 4086 w 10000"/>
                <a:gd name="connsiteY23" fmla="*/ 8127 h 11365"/>
                <a:gd name="connsiteX24" fmla="*/ 4861 w 10000"/>
                <a:gd name="connsiteY24" fmla="*/ 8673 h 11365"/>
                <a:gd name="connsiteX25" fmla="*/ 5590 w 10000"/>
                <a:gd name="connsiteY25" fmla="*/ 9307 h 11365"/>
                <a:gd name="connsiteX26" fmla="*/ 6982 w 10000"/>
                <a:gd name="connsiteY26" fmla="*/ 11365 h 11365"/>
                <a:gd name="connsiteX27" fmla="*/ 9201 w 10000"/>
                <a:gd name="connsiteY27" fmla="*/ 9050 h 11365"/>
                <a:gd name="connsiteX28" fmla="*/ 10000 w 10000"/>
                <a:gd name="connsiteY28" fmla="*/ 5265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6982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236 w 11014"/>
                <a:gd name="connsiteY26" fmla="*/ 11365 h 11365"/>
                <a:gd name="connsiteX27" fmla="*/ 9201 w 11014"/>
                <a:gd name="connsiteY27" fmla="*/ 9050 h 11365"/>
                <a:gd name="connsiteX28" fmla="*/ 11014 w 11014"/>
                <a:gd name="connsiteY28" fmla="*/ 6469 h 11365"/>
                <a:gd name="connsiteX0" fmla="*/ 11014 w 11014"/>
                <a:gd name="connsiteY0" fmla="*/ 6469 h 11365"/>
                <a:gd name="connsiteX1" fmla="*/ 10000 w 11014"/>
                <a:gd name="connsiteY1" fmla="*/ 5265 h 11365"/>
                <a:gd name="connsiteX2" fmla="*/ 9456 w 11014"/>
                <a:gd name="connsiteY2" fmla="*/ 4676 h 11365"/>
                <a:gd name="connsiteX3" fmla="*/ 8912 w 11014"/>
                <a:gd name="connsiteY3" fmla="*/ 4086 h 11365"/>
                <a:gd name="connsiteX4" fmla="*/ 8333 w 11014"/>
                <a:gd name="connsiteY4" fmla="*/ 3540 h 11365"/>
                <a:gd name="connsiteX5" fmla="*/ 7755 w 11014"/>
                <a:gd name="connsiteY5" fmla="*/ 3053 h 11365"/>
                <a:gd name="connsiteX6" fmla="*/ 7141 w 11014"/>
                <a:gd name="connsiteY6" fmla="*/ 2611 h 11365"/>
                <a:gd name="connsiteX7" fmla="*/ 6563 w 11014"/>
                <a:gd name="connsiteY7" fmla="*/ 2168 h 11365"/>
                <a:gd name="connsiteX8" fmla="*/ 5903 w 11014"/>
                <a:gd name="connsiteY8" fmla="*/ 1829 h 11365"/>
                <a:gd name="connsiteX9" fmla="*/ 5289 w 11014"/>
                <a:gd name="connsiteY9" fmla="*/ 1431 h 11365"/>
                <a:gd name="connsiteX10" fmla="*/ 4630 w 11014"/>
                <a:gd name="connsiteY10" fmla="*/ 1136 h 11365"/>
                <a:gd name="connsiteX11" fmla="*/ 4016 w 11014"/>
                <a:gd name="connsiteY11" fmla="*/ 885 h 11365"/>
                <a:gd name="connsiteX12" fmla="*/ 3356 w 11014"/>
                <a:gd name="connsiteY12" fmla="*/ 634 h 11365"/>
                <a:gd name="connsiteX13" fmla="*/ 2697 w 11014"/>
                <a:gd name="connsiteY13" fmla="*/ 442 h 11365"/>
                <a:gd name="connsiteX14" fmla="*/ 2002 w 11014"/>
                <a:gd name="connsiteY14" fmla="*/ 251 h 11365"/>
                <a:gd name="connsiteX15" fmla="*/ 1343 w 11014"/>
                <a:gd name="connsiteY15" fmla="*/ 147 h 11365"/>
                <a:gd name="connsiteX16" fmla="*/ 648 w 11014"/>
                <a:gd name="connsiteY16" fmla="*/ 44 h 11365"/>
                <a:gd name="connsiteX17" fmla="*/ 0 w 11014"/>
                <a:gd name="connsiteY17" fmla="*/ 0 h 11365"/>
                <a:gd name="connsiteX18" fmla="*/ 0 w 11014"/>
                <a:gd name="connsiteY18" fmla="*/ 6696 h 11365"/>
                <a:gd name="connsiteX19" fmla="*/ 845 w 11014"/>
                <a:gd name="connsiteY19" fmla="*/ 6799 h 11365"/>
                <a:gd name="connsiteX20" fmla="*/ 1690 w 11014"/>
                <a:gd name="connsiteY20" fmla="*/ 6991 h 11365"/>
                <a:gd name="connsiteX21" fmla="*/ 2512 w 11014"/>
                <a:gd name="connsiteY21" fmla="*/ 7286 h 11365"/>
                <a:gd name="connsiteX22" fmla="*/ 3322 w 11014"/>
                <a:gd name="connsiteY22" fmla="*/ 7684 h 11365"/>
                <a:gd name="connsiteX23" fmla="*/ 4086 w 11014"/>
                <a:gd name="connsiteY23" fmla="*/ 8127 h 11365"/>
                <a:gd name="connsiteX24" fmla="*/ 4861 w 11014"/>
                <a:gd name="connsiteY24" fmla="*/ 8673 h 11365"/>
                <a:gd name="connsiteX25" fmla="*/ 5590 w 11014"/>
                <a:gd name="connsiteY25" fmla="*/ 9307 h 11365"/>
                <a:gd name="connsiteX26" fmla="*/ 7189 w 11014"/>
                <a:gd name="connsiteY26" fmla="*/ 11127 h 11365"/>
                <a:gd name="connsiteX27" fmla="*/ 7236 w 11014"/>
                <a:gd name="connsiteY27" fmla="*/ 11365 h 11365"/>
                <a:gd name="connsiteX28" fmla="*/ 9201 w 11014"/>
                <a:gd name="connsiteY28" fmla="*/ 9050 h 11365"/>
                <a:gd name="connsiteX29" fmla="*/ 11014 w 11014"/>
                <a:gd name="connsiteY29" fmla="*/ 6469 h 11365"/>
                <a:gd name="connsiteX0" fmla="*/ 11014 w 11014"/>
                <a:gd name="connsiteY0" fmla="*/ 6469 h 11251"/>
                <a:gd name="connsiteX1" fmla="*/ 10000 w 11014"/>
                <a:gd name="connsiteY1" fmla="*/ 5265 h 11251"/>
                <a:gd name="connsiteX2" fmla="*/ 9456 w 11014"/>
                <a:gd name="connsiteY2" fmla="*/ 4676 h 11251"/>
                <a:gd name="connsiteX3" fmla="*/ 8912 w 11014"/>
                <a:gd name="connsiteY3" fmla="*/ 4086 h 11251"/>
                <a:gd name="connsiteX4" fmla="*/ 8333 w 11014"/>
                <a:gd name="connsiteY4" fmla="*/ 3540 h 11251"/>
                <a:gd name="connsiteX5" fmla="*/ 7755 w 11014"/>
                <a:gd name="connsiteY5" fmla="*/ 3053 h 11251"/>
                <a:gd name="connsiteX6" fmla="*/ 7141 w 11014"/>
                <a:gd name="connsiteY6" fmla="*/ 2611 h 11251"/>
                <a:gd name="connsiteX7" fmla="*/ 6563 w 11014"/>
                <a:gd name="connsiteY7" fmla="*/ 2168 h 11251"/>
                <a:gd name="connsiteX8" fmla="*/ 5903 w 11014"/>
                <a:gd name="connsiteY8" fmla="*/ 1829 h 11251"/>
                <a:gd name="connsiteX9" fmla="*/ 5289 w 11014"/>
                <a:gd name="connsiteY9" fmla="*/ 1431 h 11251"/>
                <a:gd name="connsiteX10" fmla="*/ 4630 w 11014"/>
                <a:gd name="connsiteY10" fmla="*/ 1136 h 11251"/>
                <a:gd name="connsiteX11" fmla="*/ 4016 w 11014"/>
                <a:gd name="connsiteY11" fmla="*/ 885 h 11251"/>
                <a:gd name="connsiteX12" fmla="*/ 3356 w 11014"/>
                <a:gd name="connsiteY12" fmla="*/ 634 h 11251"/>
                <a:gd name="connsiteX13" fmla="*/ 2697 w 11014"/>
                <a:gd name="connsiteY13" fmla="*/ 442 h 11251"/>
                <a:gd name="connsiteX14" fmla="*/ 2002 w 11014"/>
                <a:gd name="connsiteY14" fmla="*/ 251 h 11251"/>
                <a:gd name="connsiteX15" fmla="*/ 1343 w 11014"/>
                <a:gd name="connsiteY15" fmla="*/ 147 h 11251"/>
                <a:gd name="connsiteX16" fmla="*/ 648 w 11014"/>
                <a:gd name="connsiteY16" fmla="*/ 44 h 11251"/>
                <a:gd name="connsiteX17" fmla="*/ 0 w 11014"/>
                <a:gd name="connsiteY17" fmla="*/ 0 h 11251"/>
                <a:gd name="connsiteX18" fmla="*/ 0 w 11014"/>
                <a:gd name="connsiteY18" fmla="*/ 6696 h 11251"/>
                <a:gd name="connsiteX19" fmla="*/ 845 w 11014"/>
                <a:gd name="connsiteY19" fmla="*/ 6799 h 11251"/>
                <a:gd name="connsiteX20" fmla="*/ 1690 w 11014"/>
                <a:gd name="connsiteY20" fmla="*/ 6991 h 11251"/>
                <a:gd name="connsiteX21" fmla="*/ 2512 w 11014"/>
                <a:gd name="connsiteY21" fmla="*/ 7286 h 11251"/>
                <a:gd name="connsiteX22" fmla="*/ 3322 w 11014"/>
                <a:gd name="connsiteY22" fmla="*/ 7684 h 11251"/>
                <a:gd name="connsiteX23" fmla="*/ 4086 w 11014"/>
                <a:gd name="connsiteY23" fmla="*/ 8127 h 11251"/>
                <a:gd name="connsiteX24" fmla="*/ 4861 w 11014"/>
                <a:gd name="connsiteY24" fmla="*/ 8673 h 11251"/>
                <a:gd name="connsiteX25" fmla="*/ 5590 w 11014"/>
                <a:gd name="connsiteY25" fmla="*/ 9307 h 11251"/>
                <a:gd name="connsiteX26" fmla="*/ 7189 w 11014"/>
                <a:gd name="connsiteY26" fmla="*/ 11127 h 11251"/>
                <a:gd name="connsiteX27" fmla="*/ 7236 w 11014"/>
                <a:gd name="connsiteY27" fmla="*/ 11251 h 11251"/>
                <a:gd name="connsiteX28" fmla="*/ 9201 w 11014"/>
                <a:gd name="connsiteY28" fmla="*/ 9050 h 11251"/>
                <a:gd name="connsiteX29" fmla="*/ 11014 w 11014"/>
                <a:gd name="connsiteY29" fmla="*/ 6469 h 11251"/>
                <a:gd name="connsiteX0" fmla="*/ 11040 w 11040"/>
                <a:gd name="connsiteY0" fmla="*/ 6518 h 11251"/>
                <a:gd name="connsiteX1" fmla="*/ 10000 w 11040"/>
                <a:gd name="connsiteY1" fmla="*/ 5265 h 11251"/>
                <a:gd name="connsiteX2" fmla="*/ 9456 w 11040"/>
                <a:gd name="connsiteY2" fmla="*/ 4676 h 11251"/>
                <a:gd name="connsiteX3" fmla="*/ 8912 w 11040"/>
                <a:gd name="connsiteY3" fmla="*/ 4086 h 11251"/>
                <a:gd name="connsiteX4" fmla="*/ 8333 w 11040"/>
                <a:gd name="connsiteY4" fmla="*/ 3540 h 11251"/>
                <a:gd name="connsiteX5" fmla="*/ 7755 w 11040"/>
                <a:gd name="connsiteY5" fmla="*/ 3053 h 11251"/>
                <a:gd name="connsiteX6" fmla="*/ 7141 w 11040"/>
                <a:gd name="connsiteY6" fmla="*/ 2611 h 11251"/>
                <a:gd name="connsiteX7" fmla="*/ 6563 w 11040"/>
                <a:gd name="connsiteY7" fmla="*/ 2168 h 11251"/>
                <a:gd name="connsiteX8" fmla="*/ 5903 w 11040"/>
                <a:gd name="connsiteY8" fmla="*/ 1829 h 11251"/>
                <a:gd name="connsiteX9" fmla="*/ 5289 w 11040"/>
                <a:gd name="connsiteY9" fmla="*/ 1431 h 11251"/>
                <a:gd name="connsiteX10" fmla="*/ 4630 w 11040"/>
                <a:gd name="connsiteY10" fmla="*/ 1136 h 11251"/>
                <a:gd name="connsiteX11" fmla="*/ 4016 w 11040"/>
                <a:gd name="connsiteY11" fmla="*/ 885 h 11251"/>
                <a:gd name="connsiteX12" fmla="*/ 3356 w 11040"/>
                <a:gd name="connsiteY12" fmla="*/ 634 h 11251"/>
                <a:gd name="connsiteX13" fmla="*/ 2697 w 11040"/>
                <a:gd name="connsiteY13" fmla="*/ 442 h 11251"/>
                <a:gd name="connsiteX14" fmla="*/ 2002 w 11040"/>
                <a:gd name="connsiteY14" fmla="*/ 251 h 11251"/>
                <a:gd name="connsiteX15" fmla="*/ 1343 w 11040"/>
                <a:gd name="connsiteY15" fmla="*/ 147 h 11251"/>
                <a:gd name="connsiteX16" fmla="*/ 648 w 11040"/>
                <a:gd name="connsiteY16" fmla="*/ 44 h 11251"/>
                <a:gd name="connsiteX17" fmla="*/ 0 w 11040"/>
                <a:gd name="connsiteY17" fmla="*/ 0 h 11251"/>
                <a:gd name="connsiteX18" fmla="*/ 0 w 11040"/>
                <a:gd name="connsiteY18" fmla="*/ 6696 h 11251"/>
                <a:gd name="connsiteX19" fmla="*/ 845 w 11040"/>
                <a:gd name="connsiteY19" fmla="*/ 6799 h 11251"/>
                <a:gd name="connsiteX20" fmla="*/ 1690 w 11040"/>
                <a:gd name="connsiteY20" fmla="*/ 6991 h 11251"/>
                <a:gd name="connsiteX21" fmla="*/ 2512 w 11040"/>
                <a:gd name="connsiteY21" fmla="*/ 7286 h 11251"/>
                <a:gd name="connsiteX22" fmla="*/ 3322 w 11040"/>
                <a:gd name="connsiteY22" fmla="*/ 7684 h 11251"/>
                <a:gd name="connsiteX23" fmla="*/ 4086 w 11040"/>
                <a:gd name="connsiteY23" fmla="*/ 8127 h 11251"/>
                <a:gd name="connsiteX24" fmla="*/ 4861 w 11040"/>
                <a:gd name="connsiteY24" fmla="*/ 8673 h 11251"/>
                <a:gd name="connsiteX25" fmla="*/ 5590 w 11040"/>
                <a:gd name="connsiteY25" fmla="*/ 9307 h 11251"/>
                <a:gd name="connsiteX26" fmla="*/ 7189 w 11040"/>
                <a:gd name="connsiteY26" fmla="*/ 11127 h 11251"/>
                <a:gd name="connsiteX27" fmla="*/ 7236 w 11040"/>
                <a:gd name="connsiteY27" fmla="*/ 11251 h 11251"/>
                <a:gd name="connsiteX28" fmla="*/ 9201 w 11040"/>
                <a:gd name="connsiteY28" fmla="*/ 9050 h 11251"/>
                <a:gd name="connsiteX29" fmla="*/ 11040 w 11040"/>
                <a:gd name="connsiteY29" fmla="*/ 6518 h 1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040" h="11251">
                  <a:moveTo>
                    <a:pt x="11040" y="6518"/>
                  </a:moveTo>
                  <a:lnTo>
                    <a:pt x="10000" y="5265"/>
                  </a:lnTo>
                  <a:lnTo>
                    <a:pt x="9456" y="4676"/>
                  </a:lnTo>
                  <a:lnTo>
                    <a:pt x="8912" y="4086"/>
                  </a:lnTo>
                  <a:lnTo>
                    <a:pt x="8333" y="3540"/>
                  </a:lnTo>
                  <a:lnTo>
                    <a:pt x="7755" y="3053"/>
                  </a:lnTo>
                  <a:lnTo>
                    <a:pt x="7141" y="2611"/>
                  </a:lnTo>
                  <a:lnTo>
                    <a:pt x="6563" y="2168"/>
                  </a:lnTo>
                  <a:lnTo>
                    <a:pt x="5903" y="1829"/>
                  </a:lnTo>
                  <a:lnTo>
                    <a:pt x="5289" y="1431"/>
                  </a:lnTo>
                  <a:lnTo>
                    <a:pt x="4630" y="1136"/>
                  </a:lnTo>
                  <a:lnTo>
                    <a:pt x="4016" y="885"/>
                  </a:lnTo>
                  <a:lnTo>
                    <a:pt x="3356" y="634"/>
                  </a:lnTo>
                  <a:lnTo>
                    <a:pt x="2697" y="442"/>
                  </a:lnTo>
                  <a:lnTo>
                    <a:pt x="2002" y="251"/>
                  </a:lnTo>
                  <a:lnTo>
                    <a:pt x="1343" y="147"/>
                  </a:lnTo>
                  <a:lnTo>
                    <a:pt x="648" y="44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845" y="6799"/>
                  </a:lnTo>
                  <a:lnTo>
                    <a:pt x="1690" y="6991"/>
                  </a:lnTo>
                  <a:lnTo>
                    <a:pt x="2512" y="7286"/>
                  </a:lnTo>
                  <a:lnTo>
                    <a:pt x="3322" y="7684"/>
                  </a:lnTo>
                  <a:lnTo>
                    <a:pt x="4086" y="8127"/>
                  </a:lnTo>
                  <a:lnTo>
                    <a:pt x="4861" y="8673"/>
                  </a:lnTo>
                  <a:lnTo>
                    <a:pt x="5590" y="9307"/>
                  </a:lnTo>
                  <a:cubicBezTo>
                    <a:pt x="6076" y="9914"/>
                    <a:pt x="6703" y="10520"/>
                    <a:pt x="7189" y="11127"/>
                  </a:cubicBezTo>
                  <a:cubicBezTo>
                    <a:pt x="7205" y="11206"/>
                    <a:pt x="7220" y="11172"/>
                    <a:pt x="7236" y="11251"/>
                  </a:cubicBezTo>
                  <a:cubicBezTo>
                    <a:pt x="7891" y="10453"/>
                    <a:pt x="8546" y="9848"/>
                    <a:pt x="9201" y="9050"/>
                  </a:cubicBezTo>
                  <a:lnTo>
                    <a:pt x="11040" y="6518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6" name="Freeform 5"/>
            <p:cNvSpPr/>
            <p:nvPr/>
          </p:nvSpPr>
          <p:spPr bwMode="auto">
            <a:xfrm>
              <a:off x="4277807" y="2258329"/>
              <a:ext cx="1170252" cy="1497838"/>
            </a:xfrm>
            <a:custGeom>
              <a:avLst/>
              <a:gdLst>
                <a:gd name="T0" fmla="*/ 0 w 680"/>
                <a:gd name="T1" fmla="*/ 0 h 865"/>
                <a:gd name="T2" fmla="*/ 680 w 680"/>
                <a:gd name="T3" fmla="*/ 865 h 865"/>
              </a:gdLst>
              <a:ahLst/>
              <a:cxnLst>
                <a:cxn ang="0">
                  <a:pos x="0" y="321"/>
                </a:cxn>
                <a:cxn ang="0">
                  <a:pos x="0" y="321"/>
                </a:cxn>
                <a:cxn ang="0">
                  <a:pos x="50" y="384"/>
                </a:cxn>
                <a:cxn ang="0">
                  <a:pos x="90" y="444"/>
                </a:cxn>
                <a:cxn ang="0">
                  <a:pos x="130" y="511"/>
                </a:cxn>
                <a:cxn ang="0">
                  <a:pos x="160" y="581"/>
                </a:cxn>
                <a:cxn ang="0">
                  <a:pos x="183" y="651"/>
                </a:cxn>
                <a:cxn ang="0">
                  <a:pos x="203" y="722"/>
                </a:cxn>
                <a:cxn ang="0">
                  <a:pos x="216" y="795"/>
                </a:cxn>
                <a:cxn ang="0">
                  <a:pos x="223" y="865"/>
                </a:cxn>
                <a:cxn ang="0">
                  <a:pos x="680" y="865"/>
                </a:cxn>
                <a:cxn ang="0">
                  <a:pos x="680" y="865"/>
                </a:cxn>
                <a:cxn ang="0">
                  <a:pos x="677" y="808"/>
                </a:cxn>
                <a:cxn ang="0">
                  <a:pos x="670" y="752"/>
                </a:cxn>
                <a:cxn ang="0">
                  <a:pos x="660" y="691"/>
                </a:cxn>
                <a:cxn ang="0">
                  <a:pos x="650" y="635"/>
                </a:cxn>
                <a:cxn ang="0">
                  <a:pos x="637" y="578"/>
                </a:cxn>
                <a:cxn ang="0">
                  <a:pos x="620" y="521"/>
                </a:cxn>
                <a:cxn ang="0">
                  <a:pos x="600" y="464"/>
                </a:cxn>
                <a:cxn ang="0">
                  <a:pos x="580" y="408"/>
                </a:cxn>
                <a:cxn ang="0">
                  <a:pos x="557" y="354"/>
                </a:cxn>
                <a:cxn ang="0">
                  <a:pos x="530" y="301"/>
                </a:cxn>
                <a:cxn ang="0">
                  <a:pos x="500" y="247"/>
                </a:cxn>
                <a:cxn ang="0">
                  <a:pos x="470" y="197"/>
                </a:cxn>
                <a:cxn ang="0">
                  <a:pos x="436" y="144"/>
                </a:cxn>
                <a:cxn ang="0">
                  <a:pos x="400" y="97"/>
                </a:cxn>
                <a:cxn ang="0">
                  <a:pos x="363" y="47"/>
                </a:cxn>
                <a:cxn ang="0">
                  <a:pos x="320" y="0"/>
                </a:cxn>
                <a:cxn ang="0">
                  <a:pos x="0" y="321"/>
                </a:cxn>
              </a:cxnLst>
              <a:rect l="T0" t="T1" r="T2" b="T3"/>
              <a:pathLst>
                <a:path w="680" h="865">
                  <a:moveTo>
                    <a:pt x="0" y="321"/>
                  </a:moveTo>
                  <a:lnTo>
                    <a:pt x="0" y="321"/>
                  </a:lnTo>
                  <a:lnTo>
                    <a:pt x="50" y="384"/>
                  </a:lnTo>
                  <a:lnTo>
                    <a:pt x="90" y="444"/>
                  </a:lnTo>
                  <a:lnTo>
                    <a:pt x="130" y="511"/>
                  </a:lnTo>
                  <a:lnTo>
                    <a:pt x="160" y="581"/>
                  </a:lnTo>
                  <a:lnTo>
                    <a:pt x="183" y="651"/>
                  </a:lnTo>
                  <a:lnTo>
                    <a:pt x="203" y="722"/>
                  </a:lnTo>
                  <a:lnTo>
                    <a:pt x="216" y="795"/>
                  </a:lnTo>
                  <a:lnTo>
                    <a:pt x="223" y="865"/>
                  </a:lnTo>
                  <a:lnTo>
                    <a:pt x="680" y="865"/>
                  </a:lnTo>
                  <a:lnTo>
                    <a:pt x="677" y="808"/>
                  </a:lnTo>
                  <a:lnTo>
                    <a:pt x="670" y="752"/>
                  </a:lnTo>
                  <a:lnTo>
                    <a:pt x="660" y="691"/>
                  </a:lnTo>
                  <a:lnTo>
                    <a:pt x="650" y="635"/>
                  </a:lnTo>
                  <a:lnTo>
                    <a:pt x="637" y="578"/>
                  </a:lnTo>
                  <a:lnTo>
                    <a:pt x="620" y="521"/>
                  </a:lnTo>
                  <a:lnTo>
                    <a:pt x="600" y="464"/>
                  </a:lnTo>
                  <a:lnTo>
                    <a:pt x="580" y="408"/>
                  </a:lnTo>
                  <a:lnTo>
                    <a:pt x="557" y="354"/>
                  </a:lnTo>
                  <a:lnTo>
                    <a:pt x="530" y="301"/>
                  </a:lnTo>
                  <a:lnTo>
                    <a:pt x="500" y="247"/>
                  </a:lnTo>
                  <a:lnTo>
                    <a:pt x="470" y="197"/>
                  </a:lnTo>
                  <a:lnTo>
                    <a:pt x="436" y="144"/>
                  </a:lnTo>
                  <a:lnTo>
                    <a:pt x="400" y="97"/>
                  </a:lnTo>
                  <a:lnTo>
                    <a:pt x="363" y="47"/>
                  </a:lnTo>
                  <a:lnTo>
                    <a:pt x="320" y="0"/>
                  </a:lnTo>
                  <a:lnTo>
                    <a:pt x="0" y="321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7" name="矩形 35"/>
            <p:cNvSpPr/>
            <p:nvPr/>
          </p:nvSpPr>
          <p:spPr>
            <a:xfrm rot="3212227">
              <a:off x="4110336" y="2279931"/>
              <a:ext cx="1074022" cy="746837"/>
            </a:xfrm>
            <a:custGeom>
              <a:avLst/>
              <a:gdLst>
                <a:gd name="connsiteX0" fmla="*/ 0 w 1074022"/>
                <a:gd name="connsiteY0" fmla="*/ 0 h 645573"/>
                <a:gd name="connsiteX1" fmla="*/ 1074022 w 1074022"/>
                <a:gd name="connsiteY1" fmla="*/ 0 h 645573"/>
                <a:gd name="connsiteX2" fmla="*/ 1074022 w 1074022"/>
                <a:gd name="connsiteY2" fmla="*/ 645573 h 645573"/>
                <a:gd name="connsiteX3" fmla="*/ 0 w 1074022"/>
                <a:gd name="connsiteY3" fmla="*/ 645573 h 645573"/>
                <a:gd name="connsiteX4" fmla="*/ 0 w 1074022"/>
                <a:gd name="connsiteY4" fmla="*/ 0 h 645573"/>
                <a:gd name="connsiteX0" fmla="*/ 0 w 1074022"/>
                <a:gd name="connsiteY0" fmla="*/ 93896 h 739469"/>
                <a:gd name="connsiteX1" fmla="*/ 356361 w 1074022"/>
                <a:gd name="connsiteY1" fmla="*/ 0 h 739469"/>
                <a:gd name="connsiteX2" fmla="*/ 1074022 w 1074022"/>
                <a:gd name="connsiteY2" fmla="*/ 93896 h 739469"/>
                <a:gd name="connsiteX3" fmla="*/ 1074022 w 1074022"/>
                <a:gd name="connsiteY3" fmla="*/ 739469 h 739469"/>
                <a:gd name="connsiteX4" fmla="*/ 0 w 1074022"/>
                <a:gd name="connsiteY4" fmla="*/ 739469 h 739469"/>
                <a:gd name="connsiteX5" fmla="*/ 0 w 1074022"/>
                <a:gd name="connsiteY5" fmla="*/ 93896 h 739469"/>
                <a:gd name="connsiteX0" fmla="*/ 0 w 1074022"/>
                <a:gd name="connsiteY0" fmla="*/ 98425 h 743998"/>
                <a:gd name="connsiteX1" fmla="*/ 350233 w 1074022"/>
                <a:gd name="connsiteY1" fmla="*/ 0 h 743998"/>
                <a:gd name="connsiteX2" fmla="*/ 1074022 w 1074022"/>
                <a:gd name="connsiteY2" fmla="*/ 98425 h 743998"/>
                <a:gd name="connsiteX3" fmla="*/ 1074022 w 1074022"/>
                <a:gd name="connsiteY3" fmla="*/ 743998 h 743998"/>
                <a:gd name="connsiteX4" fmla="*/ 0 w 1074022"/>
                <a:gd name="connsiteY4" fmla="*/ 743998 h 743998"/>
                <a:gd name="connsiteX5" fmla="*/ 0 w 1074022"/>
                <a:gd name="connsiteY5" fmla="*/ 98425 h 743998"/>
                <a:gd name="connsiteX0" fmla="*/ 0 w 1074022"/>
                <a:gd name="connsiteY0" fmla="*/ 107618 h 753191"/>
                <a:gd name="connsiteX1" fmla="*/ 357026 w 1074022"/>
                <a:gd name="connsiteY1" fmla="*/ 0 h 753191"/>
                <a:gd name="connsiteX2" fmla="*/ 1074022 w 1074022"/>
                <a:gd name="connsiteY2" fmla="*/ 107618 h 753191"/>
                <a:gd name="connsiteX3" fmla="*/ 1074022 w 1074022"/>
                <a:gd name="connsiteY3" fmla="*/ 753191 h 753191"/>
                <a:gd name="connsiteX4" fmla="*/ 0 w 1074022"/>
                <a:gd name="connsiteY4" fmla="*/ 753191 h 753191"/>
                <a:gd name="connsiteX5" fmla="*/ 0 w 1074022"/>
                <a:gd name="connsiteY5" fmla="*/ 107618 h 753191"/>
                <a:gd name="connsiteX0" fmla="*/ 0 w 1074022"/>
                <a:gd name="connsiteY0" fmla="*/ 107618 h 779697"/>
                <a:gd name="connsiteX1" fmla="*/ 357026 w 1074022"/>
                <a:gd name="connsiteY1" fmla="*/ 0 h 779697"/>
                <a:gd name="connsiteX2" fmla="*/ 1074022 w 1074022"/>
                <a:gd name="connsiteY2" fmla="*/ 107618 h 779697"/>
                <a:gd name="connsiteX3" fmla="*/ 1074022 w 1074022"/>
                <a:gd name="connsiteY3" fmla="*/ 753191 h 779697"/>
                <a:gd name="connsiteX4" fmla="*/ 445429 w 1074022"/>
                <a:gd name="connsiteY4" fmla="*/ 779686 h 779697"/>
                <a:gd name="connsiteX5" fmla="*/ 0 w 1074022"/>
                <a:gd name="connsiteY5" fmla="*/ 753191 h 779697"/>
                <a:gd name="connsiteX6" fmla="*/ 0 w 1074022"/>
                <a:gd name="connsiteY6" fmla="*/ 107618 h 779697"/>
                <a:gd name="connsiteX0" fmla="*/ 0 w 1074022"/>
                <a:gd name="connsiteY0" fmla="*/ 107618 h 779686"/>
                <a:gd name="connsiteX1" fmla="*/ 357026 w 1074022"/>
                <a:gd name="connsiteY1" fmla="*/ 0 h 779686"/>
                <a:gd name="connsiteX2" fmla="*/ 1074022 w 1074022"/>
                <a:gd name="connsiteY2" fmla="*/ 107618 h 779686"/>
                <a:gd name="connsiteX3" fmla="*/ 1074022 w 1074022"/>
                <a:gd name="connsiteY3" fmla="*/ 753191 h 779686"/>
                <a:gd name="connsiteX4" fmla="*/ 445429 w 1074022"/>
                <a:gd name="connsiteY4" fmla="*/ 779686 h 779686"/>
                <a:gd name="connsiteX5" fmla="*/ 0 w 1074022"/>
                <a:gd name="connsiteY5" fmla="*/ 753191 h 779686"/>
                <a:gd name="connsiteX6" fmla="*/ 0 w 1074022"/>
                <a:gd name="connsiteY6" fmla="*/ 107618 h 77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4022" h="779686">
                  <a:moveTo>
                    <a:pt x="0" y="107618"/>
                  </a:moveTo>
                  <a:cubicBezTo>
                    <a:pt x="120878" y="105214"/>
                    <a:pt x="236148" y="2404"/>
                    <a:pt x="357026" y="0"/>
                  </a:cubicBezTo>
                  <a:lnTo>
                    <a:pt x="1074022" y="107618"/>
                  </a:lnTo>
                  <a:lnTo>
                    <a:pt x="1074022" y="753191"/>
                  </a:lnTo>
                  <a:cubicBezTo>
                    <a:pt x="856468" y="752536"/>
                    <a:pt x="725768" y="749645"/>
                    <a:pt x="445429" y="779686"/>
                  </a:cubicBezTo>
                  <a:lnTo>
                    <a:pt x="0" y="753191"/>
                  </a:lnTo>
                  <a:lnTo>
                    <a:pt x="0" y="1076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prstDash val="sysDot"/>
              <a:round/>
            </a:ln>
          </p:spPr>
          <p:txBody>
            <a:bodyPr wrap="none" anchor="ctr"/>
            <a:lstStyle/>
            <a:p>
              <a:endParaRPr lang="zh-TW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</a:endParaRPr>
            </a:p>
          </p:txBody>
        </p:sp>
      </p:grpSp>
      <p:sp>
        <p:nvSpPr>
          <p:cNvPr id="10" name="Text Box 22"/>
          <p:cNvSpPr>
            <a:spLocks noChangeArrowheads="1"/>
          </p:cNvSpPr>
          <p:nvPr/>
        </p:nvSpPr>
        <p:spPr bwMode="auto">
          <a:xfrm>
            <a:off x="4206908" y="2327203"/>
            <a:ext cx="554960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CLI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4277807" y="3953567"/>
            <a:ext cx="1170252" cy="1503032"/>
          </a:xfrm>
          <a:custGeom>
            <a:avLst/>
            <a:gdLst>
              <a:gd name="T0" fmla="*/ 0 w 680"/>
              <a:gd name="T1" fmla="*/ 0 h 868"/>
              <a:gd name="T2" fmla="*/ 680 w 680"/>
              <a:gd name="T3" fmla="*/ 868 h 868"/>
            </a:gdLst>
            <a:ahLst/>
            <a:cxnLst>
              <a:cxn ang="0">
                <a:pos x="223" y="0"/>
              </a:cxn>
              <a:cxn ang="0">
                <a:pos x="223" y="0"/>
              </a:cxn>
              <a:cxn ang="0">
                <a:pos x="216" y="73"/>
              </a:cxn>
              <a:cxn ang="0">
                <a:pos x="203" y="146"/>
              </a:cxn>
              <a:cxn ang="0">
                <a:pos x="183" y="217"/>
              </a:cxn>
              <a:cxn ang="0">
                <a:pos x="160" y="287"/>
              </a:cxn>
              <a:cxn ang="0">
                <a:pos x="130" y="357"/>
              </a:cxn>
              <a:cxn ang="0">
                <a:pos x="90" y="420"/>
              </a:cxn>
              <a:cxn ang="0">
                <a:pos x="50" y="484"/>
              </a:cxn>
              <a:cxn ang="0">
                <a:pos x="0" y="544"/>
              </a:cxn>
              <a:cxn ang="0">
                <a:pos x="320" y="868"/>
              </a:cxn>
              <a:cxn ang="0">
                <a:pos x="320" y="868"/>
              </a:cxn>
              <a:cxn ang="0">
                <a:pos x="363" y="821"/>
              </a:cxn>
              <a:cxn ang="0">
                <a:pos x="400" y="771"/>
              </a:cxn>
              <a:cxn ang="0">
                <a:pos x="436" y="724"/>
              </a:cxn>
              <a:cxn ang="0">
                <a:pos x="470" y="671"/>
              </a:cxn>
              <a:cxn ang="0">
                <a:pos x="500" y="621"/>
              </a:cxn>
              <a:cxn ang="0">
                <a:pos x="530" y="567"/>
              </a:cxn>
              <a:cxn ang="0">
                <a:pos x="557" y="514"/>
              </a:cxn>
              <a:cxn ang="0">
                <a:pos x="580" y="460"/>
              </a:cxn>
              <a:cxn ang="0">
                <a:pos x="600" y="404"/>
              </a:cxn>
              <a:cxn ang="0">
                <a:pos x="620" y="347"/>
              </a:cxn>
              <a:cxn ang="0">
                <a:pos x="637" y="290"/>
              </a:cxn>
              <a:cxn ang="0">
                <a:pos x="650" y="233"/>
              </a:cxn>
              <a:cxn ang="0">
                <a:pos x="660" y="177"/>
              </a:cxn>
              <a:cxn ang="0">
                <a:pos x="670" y="116"/>
              </a:cxn>
              <a:cxn ang="0">
                <a:pos x="677" y="60"/>
              </a:cxn>
              <a:cxn ang="0">
                <a:pos x="680" y="0"/>
              </a:cxn>
              <a:cxn ang="0">
                <a:pos x="223" y="0"/>
              </a:cxn>
            </a:cxnLst>
            <a:rect l="T0" t="T1" r="T2" b="T3"/>
            <a:pathLst>
              <a:path w="680" h="866">
                <a:moveTo>
                  <a:pt x="223" y="0"/>
                </a:moveTo>
                <a:lnTo>
                  <a:pt x="223" y="0"/>
                </a:lnTo>
                <a:lnTo>
                  <a:pt x="216" y="73"/>
                </a:lnTo>
                <a:lnTo>
                  <a:pt x="203" y="146"/>
                </a:lnTo>
                <a:lnTo>
                  <a:pt x="183" y="217"/>
                </a:lnTo>
                <a:lnTo>
                  <a:pt x="160" y="287"/>
                </a:lnTo>
                <a:lnTo>
                  <a:pt x="130" y="357"/>
                </a:lnTo>
                <a:lnTo>
                  <a:pt x="90" y="420"/>
                </a:lnTo>
                <a:lnTo>
                  <a:pt x="50" y="484"/>
                </a:lnTo>
                <a:lnTo>
                  <a:pt x="0" y="544"/>
                </a:lnTo>
                <a:lnTo>
                  <a:pt x="320" y="868"/>
                </a:lnTo>
                <a:lnTo>
                  <a:pt x="363" y="821"/>
                </a:lnTo>
                <a:lnTo>
                  <a:pt x="400" y="771"/>
                </a:lnTo>
                <a:lnTo>
                  <a:pt x="436" y="724"/>
                </a:lnTo>
                <a:lnTo>
                  <a:pt x="470" y="671"/>
                </a:lnTo>
                <a:lnTo>
                  <a:pt x="500" y="621"/>
                </a:lnTo>
                <a:lnTo>
                  <a:pt x="530" y="567"/>
                </a:lnTo>
                <a:lnTo>
                  <a:pt x="557" y="514"/>
                </a:lnTo>
                <a:lnTo>
                  <a:pt x="580" y="460"/>
                </a:lnTo>
                <a:lnTo>
                  <a:pt x="600" y="404"/>
                </a:lnTo>
                <a:lnTo>
                  <a:pt x="620" y="347"/>
                </a:lnTo>
                <a:lnTo>
                  <a:pt x="637" y="290"/>
                </a:lnTo>
                <a:lnTo>
                  <a:pt x="650" y="233"/>
                </a:lnTo>
                <a:lnTo>
                  <a:pt x="660" y="177"/>
                </a:lnTo>
                <a:lnTo>
                  <a:pt x="670" y="116"/>
                </a:lnTo>
                <a:lnTo>
                  <a:pt x="677" y="60"/>
                </a:lnTo>
                <a:lnTo>
                  <a:pt x="680" y="0"/>
                </a:lnTo>
                <a:lnTo>
                  <a:pt x="223" y="0"/>
                </a:lnTo>
                <a:close/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4" name="Text Box 22"/>
          <p:cNvSpPr>
            <a:spLocks noChangeArrowheads="1"/>
          </p:cNvSpPr>
          <p:nvPr/>
        </p:nvSpPr>
        <p:spPr bwMode="auto">
          <a:xfrm>
            <a:off x="4410634" y="4425021"/>
            <a:ext cx="1005403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單位轉換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5" name="文本框 48"/>
          <p:cNvSpPr>
            <a:spLocks noChangeArrowheads="1"/>
          </p:cNvSpPr>
          <p:nvPr/>
        </p:nvSpPr>
        <p:spPr bwMode="auto">
          <a:xfrm>
            <a:off x="6547132" y="1068925"/>
            <a:ext cx="4510510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CMD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輸入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: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Life_Assist</a:t>
            </a:r>
            <a:r>
              <a:rPr lang="en-US" altLang="zh-TW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–-recycle</a:t>
            </a:r>
          </a:p>
        </p:txBody>
      </p:sp>
      <p:sp>
        <p:nvSpPr>
          <p:cNvPr id="13" name="Freeform 7"/>
          <p:cNvSpPr/>
          <p:nvPr/>
        </p:nvSpPr>
        <p:spPr bwMode="auto">
          <a:xfrm>
            <a:off x="3203929" y="5039283"/>
            <a:ext cx="1486909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543" y="0"/>
              </a:cxn>
              <a:cxn ang="0">
                <a:pos x="543" y="0"/>
              </a:cxn>
              <a:cxn ang="0">
                <a:pos x="483" y="47"/>
              </a:cxn>
              <a:cxn ang="0">
                <a:pos x="420" y="90"/>
              </a:cxn>
              <a:cxn ang="0">
                <a:pos x="353" y="127"/>
              </a:cxn>
              <a:cxn ang="0">
                <a:pos x="287" y="157"/>
              </a:cxn>
              <a:cxn ang="0">
                <a:pos x="217" y="184"/>
              </a:cxn>
              <a:cxn ang="0">
                <a:pos x="146" y="204"/>
              </a:cxn>
              <a:cxn ang="0">
                <a:pos x="73" y="217"/>
              </a:cxn>
              <a:cxn ang="0">
                <a:pos x="0" y="224"/>
              </a:cxn>
              <a:cxn ang="0">
                <a:pos x="0" y="678"/>
              </a:cxn>
              <a:cxn ang="0">
                <a:pos x="0" y="678"/>
              </a:cxn>
              <a:cxn ang="0">
                <a:pos x="56" y="675"/>
              </a:cxn>
              <a:cxn ang="0">
                <a:pos x="116" y="668"/>
              </a:cxn>
              <a:cxn ang="0">
                <a:pos x="173" y="661"/>
              </a:cxn>
              <a:cxn ang="0">
                <a:pos x="233" y="648"/>
              </a:cxn>
              <a:cxn ang="0">
                <a:pos x="290" y="635"/>
              </a:cxn>
              <a:cxn ang="0">
                <a:pos x="347" y="618"/>
              </a:cxn>
              <a:cxn ang="0">
                <a:pos x="400" y="601"/>
              </a:cxn>
              <a:cxn ang="0">
                <a:pos x="457" y="581"/>
              </a:cxn>
              <a:cxn ang="0">
                <a:pos x="510" y="554"/>
              </a:cxn>
              <a:cxn ang="0">
                <a:pos x="567" y="531"/>
              </a:cxn>
              <a:cxn ang="0">
                <a:pos x="617" y="501"/>
              </a:cxn>
              <a:cxn ang="0">
                <a:pos x="670" y="471"/>
              </a:cxn>
              <a:cxn ang="0">
                <a:pos x="720" y="438"/>
              </a:cxn>
              <a:cxn ang="0">
                <a:pos x="770" y="401"/>
              </a:cxn>
              <a:cxn ang="0">
                <a:pos x="817" y="361"/>
              </a:cxn>
              <a:cxn ang="0">
                <a:pos x="864" y="321"/>
              </a:cxn>
              <a:cxn ang="0">
                <a:pos x="543" y="0"/>
              </a:cxn>
            </a:cxnLst>
            <a:rect l="T0" t="T1" r="T2" b="T3"/>
            <a:pathLst>
              <a:path w="864" h="678">
                <a:moveTo>
                  <a:pt x="543" y="0"/>
                </a:moveTo>
                <a:lnTo>
                  <a:pt x="543" y="0"/>
                </a:lnTo>
                <a:lnTo>
                  <a:pt x="483" y="47"/>
                </a:lnTo>
                <a:lnTo>
                  <a:pt x="420" y="90"/>
                </a:lnTo>
                <a:lnTo>
                  <a:pt x="353" y="127"/>
                </a:lnTo>
                <a:lnTo>
                  <a:pt x="287" y="157"/>
                </a:lnTo>
                <a:lnTo>
                  <a:pt x="217" y="184"/>
                </a:lnTo>
                <a:lnTo>
                  <a:pt x="146" y="204"/>
                </a:lnTo>
                <a:lnTo>
                  <a:pt x="73" y="217"/>
                </a:lnTo>
                <a:lnTo>
                  <a:pt x="0" y="224"/>
                </a:lnTo>
                <a:lnTo>
                  <a:pt x="0" y="678"/>
                </a:lnTo>
                <a:lnTo>
                  <a:pt x="56" y="675"/>
                </a:lnTo>
                <a:lnTo>
                  <a:pt x="116" y="668"/>
                </a:lnTo>
                <a:lnTo>
                  <a:pt x="173" y="661"/>
                </a:lnTo>
                <a:lnTo>
                  <a:pt x="233" y="648"/>
                </a:lnTo>
                <a:lnTo>
                  <a:pt x="290" y="635"/>
                </a:lnTo>
                <a:lnTo>
                  <a:pt x="347" y="618"/>
                </a:lnTo>
                <a:lnTo>
                  <a:pt x="400" y="601"/>
                </a:lnTo>
                <a:lnTo>
                  <a:pt x="457" y="581"/>
                </a:lnTo>
                <a:lnTo>
                  <a:pt x="510" y="554"/>
                </a:lnTo>
                <a:lnTo>
                  <a:pt x="567" y="531"/>
                </a:lnTo>
                <a:lnTo>
                  <a:pt x="617" y="501"/>
                </a:lnTo>
                <a:lnTo>
                  <a:pt x="670" y="471"/>
                </a:lnTo>
                <a:lnTo>
                  <a:pt x="720" y="438"/>
                </a:lnTo>
                <a:lnTo>
                  <a:pt x="770" y="401"/>
                </a:lnTo>
                <a:lnTo>
                  <a:pt x="817" y="361"/>
                </a:lnTo>
                <a:lnTo>
                  <a:pt x="864" y="321"/>
                </a:lnTo>
                <a:lnTo>
                  <a:pt x="543" y="0"/>
                </a:lnTo>
                <a:close/>
              </a:path>
            </a:pathLst>
          </a:cu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6" name="Text Box 22"/>
          <p:cNvSpPr>
            <a:spLocks noChangeArrowheads="1"/>
          </p:cNvSpPr>
          <p:nvPr/>
        </p:nvSpPr>
        <p:spPr bwMode="auto">
          <a:xfrm>
            <a:off x="3158015" y="5472779"/>
            <a:ext cx="1415772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即時匯率</a:t>
            </a:r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轉換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7" name="Freeform 8"/>
          <p:cNvSpPr/>
          <p:nvPr/>
        </p:nvSpPr>
        <p:spPr bwMode="auto">
          <a:xfrm>
            <a:off x="1520831" y="5039283"/>
            <a:ext cx="1486909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0" y="321"/>
              </a:cxn>
              <a:cxn ang="0">
                <a:pos x="0" y="321"/>
              </a:cxn>
              <a:cxn ang="0">
                <a:pos x="47" y="361"/>
              </a:cxn>
              <a:cxn ang="0">
                <a:pos x="94" y="401"/>
              </a:cxn>
              <a:cxn ang="0">
                <a:pos x="144" y="438"/>
              </a:cxn>
              <a:cxn ang="0">
                <a:pos x="194" y="471"/>
              </a:cxn>
              <a:cxn ang="0">
                <a:pos x="244" y="501"/>
              </a:cxn>
              <a:cxn ang="0">
                <a:pos x="297" y="531"/>
              </a:cxn>
              <a:cxn ang="0">
                <a:pos x="351" y="554"/>
              </a:cxn>
              <a:cxn ang="0">
                <a:pos x="407" y="581"/>
              </a:cxn>
              <a:cxn ang="0">
                <a:pos x="461" y="601"/>
              </a:cxn>
              <a:cxn ang="0">
                <a:pos x="517" y="618"/>
              </a:cxn>
              <a:cxn ang="0">
                <a:pos x="574" y="635"/>
              </a:cxn>
              <a:cxn ang="0">
                <a:pos x="631" y="648"/>
              </a:cxn>
              <a:cxn ang="0">
                <a:pos x="691" y="661"/>
              </a:cxn>
              <a:cxn ang="0">
                <a:pos x="748" y="668"/>
              </a:cxn>
              <a:cxn ang="0">
                <a:pos x="804" y="675"/>
              </a:cxn>
              <a:cxn ang="0">
                <a:pos x="864" y="678"/>
              </a:cxn>
              <a:cxn ang="0">
                <a:pos x="864" y="224"/>
              </a:cxn>
              <a:cxn ang="0">
                <a:pos x="864" y="224"/>
              </a:cxn>
              <a:cxn ang="0">
                <a:pos x="791" y="217"/>
              </a:cxn>
              <a:cxn ang="0">
                <a:pos x="718" y="204"/>
              </a:cxn>
              <a:cxn ang="0">
                <a:pos x="647" y="184"/>
              </a:cxn>
              <a:cxn ang="0">
                <a:pos x="577" y="157"/>
              </a:cxn>
              <a:cxn ang="0">
                <a:pos x="511" y="127"/>
              </a:cxn>
              <a:cxn ang="0">
                <a:pos x="444" y="90"/>
              </a:cxn>
              <a:cxn ang="0">
                <a:pos x="381" y="47"/>
              </a:cxn>
              <a:cxn ang="0">
                <a:pos x="321" y="0"/>
              </a:cxn>
              <a:cxn ang="0">
                <a:pos x="0" y="321"/>
              </a:cxn>
            </a:cxnLst>
            <a:rect l="T0" t="T1" r="T2" b="T3"/>
            <a:pathLst>
              <a:path w="864" h="678">
                <a:moveTo>
                  <a:pt x="0" y="321"/>
                </a:moveTo>
                <a:lnTo>
                  <a:pt x="0" y="321"/>
                </a:lnTo>
                <a:lnTo>
                  <a:pt x="47" y="361"/>
                </a:lnTo>
                <a:lnTo>
                  <a:pt x="94" y="401"/>
                </a:lnTo>
                <a:lnTo>
                  <a:pt x="144" y="438"/>
                </a:lnTo>
                <a:lnTo>
                  <a:pt x="194" y="471"/>
                </a:lnTo>
                <a:lnTo>
                  <a:pt x="244" y="501"/>
                </a:lnTo>
                <a:lnTo>
                  <a:pt x="297" y="531"/>
                </a:lnTo>
                <a:lnTo>
                  <a:pt x="351" y="554"/>
                </a:lnTo>
                <a:lnTo>
                  <a:pt x="407" y="581"/>
                </a:lnTo>
                <a:lnTo>
                  <a:pt x="461" y="601"/>
                </a:lnTo>
                <a:lnTo>
                  <a:pt x="517" y="618"/>
                </a:lnTo>
                <a:lnTo>
                  <a:pt x="574" y="635"/>
                </a:lnTo>
                <a:lnTo>
                  <a:pt x="631" y="648"/>
                </a:lnTo>
                <a:lnTo>
                  <a:pt x="691" y="661"/>
                </a:lnTo>
                <a:lnTo>
                  <a:pt x="748" y="668"/>
                </a:lnTo>
                <a:lnTo>
                  <a:pt x="804" y="675"/>
                </a:lnTo>
                <a:lnTo>
                  <a:pt x="864" y="678"/>
                </a:lnTo>
                <a:lnTo>
                  <a:pt x="864" y="224"/>
                </a:lnTo>
                <a:lnTo>
                  <a:pt x="791" y="217"/>
                </a:lnTo>
                <a:lnTo>
                  <a:pt x="718" y="204"/>
                </a:lnTo>
                <a:lnTo>
                  <a:pt x="647" y="184"/>
                </a:lnTo>
                <a:lnTo>
                  <a:pt x="577" y="157"/>
                </a:lnTo>
                <a:lnTo>
                  <a:pt x="511" y="127"/>
                </a:lnTo>
                <a:lnTo>
                  <a:pt x="444" y="90"/>
                </a:lnTo>
                <a:lnTo>
                  <a:pt x="381" y="47"/>
                </a:lnTo>
                <a:lnTo>
                  <a:pt x="321" y="0"/>
                </a:lnTo>
                <a:lnTo>
                  <a:pt x="0" y="321"/>
                </a:lnTo>
                <a:close/>
              </a:path>
            </a:pathLst>
          </a:cu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8" name="Text Box 22"/>
          <p:cNvSpPr>
            <a:spLocks noChangeArrowheads="1"/>
          </p:cNvSpPr>
          <p:nvPr/>
        </p:nvSpPr>
        <p:spPr bwMode="auto">
          <a:xfrm>
            <a:off x="1539254" y="5472779"/>
            <a:ext cx="1415772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拼音</a:t>
            </a:r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查詢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cxnSp>
        <p:nvCxnSpPr>
          <p:cNvPr id="3" name="肘形接點 2"/>
          <p:cNvCxnSpPr>
            <a:stCxn id="24" idx="1"/>
          </p:cNvCxnSpPr>
          <p:nvPr/>
        </p:nvCxnSpPr>
        <p:spPr>
          <a:xfrm rot="10800000" flipH="1">
            <a:off x="1634475" y="961537"/>
            <a:ext cx="8150548" cy="1090297"/>
          </a:xfrm>
          <a:prstGeom prst="bentConnector3">
            <a:avLst>
              <a:gd name="adj1" fmla="val -2805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493511" y="229831"/>
            <a:ext cx="28812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zh-TW" altLang="en-US" sz="3200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系統功能介紹</a:t>
            </a:r>
            <a:endParaRPr lang="zh-CN" altLang="en-US" sz="3200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9" name="Freeform 9"/>
          <p:cNvSpPr/>
          <p:nvPr/>
        </p:nvSpPr>
        <p:spPr bwMode="auto">
          <a:xfrm>
            <a:off x="732531" y="3953567"/>
            <a:ext cx="1171973" cy="1503032"/>
          </a:xfrm>
          <a:custGeom>
            <a:avLst/>
            <a:gdLst>
              <a:gd name="T0" fmla="*/ 0 w 681"/>
              <a:gd name="T1" fmla="*/ 0 h 868"/>
              <a:gd name="T2" fmla="*/ 681 w 681"/>
              <a:gd name="T3" fmla="*/ 868 h 868"/>
            </a:gdLst>
            <a:ahLst/>
            <a:cxnLst>
              <a:cxn ang="0">
                <a:pos x="454" y="0"/>
              </a:cxn>
              <a:cxn ang="0">
                <a:pos x="0" y="0"/>
              </a:cxn>
              <a:cxn ang="0">
                <a:pos x="0" y="0"/>
              </a:cxn>
              <a:cxn ang="0">
                <a:pos x="3" y="60"/>
              </a:cxn>
              <a:cxn ang="0">
                <a:pos x="10" y="116"/>
              </a:cxn>
              <a:cxn ang="0">
                <a:pos x="20" y="177"/>
              </a:cxn>
              <a:cxn ang="0">
                <a:pos x="30" y="233"/>
              </a:cxn>
              <a:cxn ang="0">
                <a:pos x="43" y="290"/>
              </a:cxn>
              <a:cxn ang="0">
                <a:pos x="60" y="347"/>
              </a:cxn>
              <a:cxn ang="0">
                <a:pos x="80" y="404"/>
              </a:cxn>
              <a:cxn ang="0">
                <a:pos x="100" y="460"/>
              </a:cxn>
              <a:cxn ang="0">
                <a:pos x="123" y="514"/>
              </a:cxn>
              <a:cxn ang="0">
                <a:pos x="150" y="567"/>
              </a:cxn>
              <a:cxn ang="0">
                <a:pos x="177" y="621"/>
              </a:cxn>
              <a:cxn ang="0">
                <a:pos x="210" y="671"/>
              </a:cxn>
              <a:cxn ang="0">
                <a:pos x="244" y="724"/>
              </a:cxn>
              <a:cxn ang="0">
                <a:pos x="280" y="771"/>
              </a:cxn>
              <a:cxn ang="0">
                <a:pos x="317" y="821"/>
              </a:cxn>
              <a:cxn ang="0">
                <a:pos x="360" y="868"/>
              </a:cxn>
              <a:cxn ang="0">
                <a:pos x="681" y="544"/>
              </a:cxn>
              <a:cxn ang="0">
                <a:pos x="681" y="544"/>
              </a:cxn>
              <a:cxn ang="0">
                <a:pos x="630" y="484"/>
              </a:cxn>
              <a:cxn ang="0">
                <a:pos x="587" y="420"/>
              </a:cxn>
              <a:cxn ang="0">
                <a:pos x="550" y="357"/>
              </a:cxn>
              <a:cxn ang="0">
                <a:pos x="520" y="287"/>
              </a:cxn>
              <a:cxn ang="0">
                <a:pos x="494" y="217"/>
              </a:cxn>
              <a:cxn ang="0">
                <a:pos x="477" y="146"/>
              </a:cxn>
              <a:cxn ang="0">
                <a:pos x="464" y="73"/>
              </a:cxn>
              <a:cxn ang="0">
                <a:pos x="454" y="0"/>
              </a:cxn>
              <a:cxn ang="0">
                <a:pos x="454" y="0"/>
              </a:cxn>
            </a:cxnLst>
            <a:rect l="T0" t="T1" r="T2" b="T3"/>
            <a:pathLst>
              <a:path w="681" h="866">
                <a:moveTo>
                  <a:pt x="454" y="0"/>
                </a:moveTo>
                <a:lnTo>
                  <a:pt x="0" y="0"/>
                </a:lnTo>
                <a:lnTo>
                  <a:pt x="3" y="60"/>
                </a:lnTo>
                <a:lnTo>
                  <a:pt x="10" y="116"/>
                </a:lnTo>
                <a:lnTo>
                  <a:pt x="20" y="177"/>
                </a:lnTo>
                <a:lnTo>
                  <a:pt x="30" y="233"/>
                </a:lnTo>
                <a:lnTo>
                  <a:pt x="43" y="290"/>
                </a:lnTo>
                <a:lnTo>
                  <a:pt x="60" y="347"/>
                </a:lnTo>
                <a:lnTo>
                  <a:pt x="80" y="404"/>
                </a:lnTo>
                <a:lnTo>
                  <a:pt x="100" y="460"/>
                </a:lnTo>
                <a:lnTo>
                  <a:pt x="123" y="514"/>
                </a:lnTo>
                <a:lnTo>
                  <a:pt x="150" y="567"/>
                </a:lnTo>
                <a:lnTo>
                  <a:pt x="177" y="621"/>
                </a:lnTo>
                <a:lnTo>
                  <a:pt x="210" y="671"/>
                </a:lnTo>
                <a:lnTo>
                  <a:pt x="244" y="724"/>
                </a:lnTo>
                <a:lnTo>
                  <a:pt x="280" y="771"/>
                </a:lnTo>
                <a:lnTo>
                  <a:pt x="317" y="821"/>
                </a:lnTo>
                <a:lnTo>
                  <a:pt x="360" y="868"/>
                </a:lnTo>
                <a:lnTo>
                  <a:pt x="681" y="544"/>
                </a:lnTo>
                <a:lnTo>
                  <a:pt x="630" y="484"/>
                </a:lnTo>
                <a:lnTo>
                  <a:pt x="587" y="420"/>
                </a:lnTo>
                <a:lnTo>
                  <a:pt x="550" y="357"/>
                </a:lnTo>
                <a:lnTo>
                  <a:pt x="520" y="287"/>
                </a:lnTo>
                <a:lnTo>
                  <a:pt x="494" y="217"/>
                </a:lnTo>
                <a:lnTo>
                  <a:pt x="477" y="146"/>
                </a:lnTo>
                <a:lnTo>
                  <a:pt x="464" y="73"/>
                </a:lnTo>
                <a:lnTo>
                  <a:pt x="454" y="0"/>
                </a:lnTo>
                <a:close/>
              </a:path>
            </a:pathLst>
          </a:cu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0" name="Text Box 22"/>
          <p:cNvSpPr>
            <a:spLocks noChangeArrowheads="1"/>
          </p:cNvSpPr>
          <p:nvPr/>
        </p:nvSpPr>
        <p:spPr bwMode="auto">
          <a:xfrm>
            <a:off x="781183" y="4359137"/>
            <a:ext cx="965329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BMI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計算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1" name="Freeform 10"/>
          <p:cNvSpPr/>
          <p:nvPr/>
        </p:nvSpPr>
        <p:spPr bwMode="auto">
          <a:xfrm>
            <a:off x="763610" y="2258329"/>
            <a:ext cx="1171973" cy="1497838"/>
          </a:xfrm>
          <a:custGeom>
            <a:avLst/>
            <a:gdLst>
              <a:gd name="T0" fmla="*/ 0 w 681"/>
              <a:gd name="T1" fmla="*/ 0 h 865"/>
              <a:gd name="T2" fmla="*/ 681 w 681"/>
              <a:gd name="T3" fmla="*/ 865 h 865"/>
            </a:gdLst>
            <a:ahLst/>
            <a:cxnLst>
              <a:cxn ang="0">
                <a:pos x="454" y="865"/>
              </a:cxn>
              <a:cxn ang="0">
                <a:pos x="454" y="865"/>
              </a:cxn>
              <a:cxn ang="0">
                <a:pos x="464" y="795"/>
              </a:cxn>
              <a:cxn ang="0">
                <a:pos x="477" y="722"/>
              </a:cxn>
              <a:cxn ang="0">
                <a:pos x="494" y="651"/>
              </a:cxn>
              <a:cxn ang="0">
                <a:pos x="520" y="581"/>
              </a:cxn>
              <a:cxn ang="0">
                <a:pos x="550" y="511"/>
              </a:cxn>
              <a:cxn ang="0">
                <a:pos x="587" y="444"/>
              </a:cxn>
              <a:cxn ang="0">
                <a:pos x="630" y="384"/>
              </a:cxn>
              <a:cxn ang="0">
                <a:pos x="681" y="321"/>
              </a:cxn>
              <a:cxn ang="0">
                <a:pos x="360" y="0"/>
              </a:cxn>
              <a:cxn ang="0">
                <a:pos x="360" y="0"/>
              </a:cxn>
              <a:cxn ang="0">
                <a:pos x="317" y="47"/>
              </a:cxn>
              <a:cxn ang="0">
                <a:pos x="280" y="97"/>
              </a:cxn>
              <a:cxn ang="0">
                <a:pos x="244" y="144"/>
              </a:cxn>
              <a:cxn ang="0">
                <a:pos x="210" y="197"/>
              </a:cxn>
              <a:cxn ang="0">
                <a:pos x="177" y="247"/>
              </a:cxn>
              <a:cxn ang="0">
                <a:pos x="150" y="301"/>
              </a:cxn>
              <a:cxn ang="0">
                <a:pos x="123" y="354"/>
              </a:cxn>
              <a:cxn ang="0">
                <a:pos x="100" y="408"/>
              </a:cxn>
              <a:cxn ang="0">
                <a:pos x="80" y="464"/>
              </a:cxn>
              <a:cxn ang="0">
                <a:pos x="60" y="521"/>
              </a:cxn>
              <a:cxn ang="0">
                <a:pos x="43" y="578"/>
              </a:cxn>
              <a:cxn ang="0">
                <a:pos x="30" y="635"/>
              </a:cxn>
              <a:cxn ang="0">
                <a:pos x="20" y="691"/>
              </a:cxn>
              <a:cxn ang="0">
                <a:pos x="10" y="752"/>
              </a:cxn>
              <a:cxn ang="0">
                <a:pos x="3" y="808"/>
              </a:cxn>
              <a:cxn ang="0">
                <a:pos x="0" y="865"/>
              </a:cxn>
              <a:cxn ang="0">
                <a:pos x="454" y="865"/>
              </a:cxn>
            </a:cxnLst>
            <a:rect l="T0" t="T1" r="T2" b="T3"/>
            <a:pathLst>
              <a:path w="681" h="865">
                <a:moveTo>
                  <a:pt x="454" y="865"/>
                </a:moveTo>
                <a:lnTo>
                  <a:pt x="454" y="865"/>
                </a:lnTo>
                <a:lnTo>
                  <a:pt x="464" y="795"/>
                </a:lnTo>
                <a:lnTo>
                  <a:pt x="477" y="722"/>
                </a:lnTo>
                <a:lnTo>
                  <a:pt x="494" y="651"/>
                </a:lnTo>
                <a:lnTo>
                  <a:pt x="520" y="581"/>
                </a:lnTo>
                <a:lnTo>
                  <a:pt x="550" y="511"/>
                </a:lnTo>
                <a:lnTo>
                  <a:pt x="587" y="444"/>
                </a:lnTo>
                <a:lnTo>
                  <a:pt x="630" y="384"/>
                </a:lnTo>
                <a:lnTo>
                  <a:pt x="681" y="321"/>
                </a:lnTo>
                <a:lnTo>
                  <a:pt x="360" y="0"/>
                </a:lnTo>
                <a:lnTo>
                  <a:pt x="317" y="47"/>
                </a:lnTo>
                <a:lnTo>
                  <a:pt x="280" y="97"/>
                </a:lnTo>
                <a:lnTo>
                  <a:pt x="244" y="144"/>
                </a:lnTo>
                <a:lnTo>
                  <a:pt x="210" y="197"/>
                </a:lnTo>
                <a:lnTo>
                  <a:pt x="177" y="247"/>
                </a:lnTo>
                <a:lnTo>
                  <a:pt x="150" y="301"/>
                </a:lnTo>
                <a:lnTo>
                  <a:pt x="123" y="354"/>
                </a:lnTo>
                <a:lnTo>
                  <a:pt x="100" y="408"/>
                </a:lnTo>
                <a:lnTo>
                  <a:pt x="80" y="464"/>
                </a:lnTo>
                <a:lnTo>
                  <a:pt x="60" y="521"/>
                </a:lnTo>
                <a:lnTo>
                  <a:pt x="43" y="578"/>
                </a:lnTo>
                <a:lnTo>
                  <a:pt x="30" y="635"/>
                </a:lnTo>
                <a:lnTo>
                  <a:pt x="20" y="691"/>
                </a:lnTo>
                <a:lnTo>
                  <a:pt x="10" y="752"/>
                </a:lnTo>
                <a:lnTo>
                  <a:pt x="3" y="808"/>
                </a:lnTo>
                <a:lnTo>
                  <a:pt x="0" y="865"/>
                </a:lnTo>
                <a:lnTo>
                  <a:pt x="454" y="865"/>
                </a:lnTo>
                <a:close/>
              </a:path>
            </a:pathLst>
          </a:cu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2" name="Text Box 22"/>
          <p:cNvSpPr>
            <a:spLocks noChangeArrowheads="1"/>
          </p:cNvSpPr>
          <p:nvPr/>
        </p:nvSpPr>
        <p:spPr bwMode="auto">
          <a:xfrm>
            <a:off x="792227" y="2930377"/>
            <a:ext cx="1005403" cy="5845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</a:t>
            </a:r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翻譯</a:t>
            </a:r>
            <a:endParaRPr lang="en-US" altLang="zh-TW" sz="1599" dirty="0" smtClean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algn="ctr"/>
            <a:r>
              <a:rPr lang="zh-TW" altLang="en-US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查詢</a:t>
            </a:r>
            <a:endParaRPr lang="en-US" altLang="zh-TW" sz="1599" dirty="0" smtClean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3" name="Freeform 11"/>
          <p:cNvSpPr/>
          <p:nvPr/>
        </p:nvSpPr>
        <p:spPr bwMode="auto">
          <a:xfrm>
            <a:off x="1520831" y="1501618"/>
            <a:ext cx="1486909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321" y="678"/>
              </a:cxn>
              <a:cxn ang="0">
                <a:pos x="321" y="678"/>
              </a:cxn>
              <a:cxn ang="0">
                <a:pos x="381" y="631"/>
              </a:cxn>
              <a:cxn ang="0">
                <a:pos x="444" y="588"/>
              </a:cxn>
              <a:cxn ang="0">
                <a:pos x="511" y="551"/>
              </a:cxn>
              <a:cxn ang="0">
                <a:pos x="577" y="521"/>
              </a:cxn>
              <a:cxn ang="0">
                <a:pos x="647" y="494"/>
              </a:cxn>
              <a:cxn ang="0">
                <a:pos x="718" y="474"/>
              </a:cxn>
              <a:cxn ang="0">
                <a:pos x="791" y="461"/>
              </a:cxn>
              <a:cxn ang="0">
                <a:pos x="864" y="454"/>
              </a:cxn>
              <a:cxn ang="0">
                <a:pos x="864" y="0"/>
              </a:cxn>
              <a:cxn ang="0">
                <a:pos x="864" y="0"/>
              </a:cxn>
              <a:cxn ang="0">
                <a:pos x="804" y="3"/>
              </a:cxn>
              <a:cxn ang="0">
                <a:pos x="748" y="10"/>
              </a:cxn>
              <a:cxn ang="0">
                <a:pos x="691" y="17"/>
              </a:cxn>
              <a:cxn ang="0">
                <a:pos x="631" y="30"/>
              </a:cxn>
              <a:cxn ang="0">
                <a:pos x="574" y="43"/>
              </a:cxn>
              <a:cxn ang="0">
                <a:pos x="517" y="60"/>
              </a:cxn>
              <a:cxn ang="0">
                <a:pos x="461" y="77"/>
              </a:cxn>
              <a:cxn ang="0">
                <a:pos x="407" y="97"/>
              </a:cxn>
              <a:cxn ang="0">
                <a:pos x="351" y="124"/>
              </a:cxn>
              <a:cxn ang="0">
                <a:pos x="297" y="147"/>
              </a:cxn>
              <a:cxn ang="0">
                <a:pos x="244" y="177"/>
              </a:cxn>
              <a:cxn ang="0">
                <a:pos x="194" y="207"/>
              </a:cxn>
              <a:cxn ang="0">
                <a:pos x="144" y="240"/>
              </a:cxn>
              <a:cxn ang="0">
                <a:pos x="94" y="277"/>
              </a:cxn>
              <a:cxn ang="0">
                <a:pos x="47" y="317"/>
              </a:cxn>
              <a:cxn ang="0">
                <a:pos x="0" y="357"/>
              </a:cxn>
              <a:cxn ang="0">
                <a:pos x="321" y="678"/>
              </a:cxn>
            </a:cxnLst>
            <a:rect l="T0" t="T1" r="T2" b="T3"/>
            <a:pathLst>
              <a:path w="864" h="678">
                <a:moveTo>
                  <a:pt x="321" y="678"/>
                </a:moveTo>
                <a:lnTo>
                  <a:pt x="321" y="678"/>
                </a:lnTo>
                <a:lnTo>
                  <a:pt x="381" y="631"/>
                </a:lnTo>
                <a:lnTo>
                  <a:pt x="444" y="588"/>
                </a:lnTo>
                <a:lnTo>
                  <a:pt x="511" y="551"/>
                </a:lnTo>
                <a:lnTo>
                  <a:pt x="577" y="521"/>
                </a:lnTo>
                <a:lnTo>
                  <a:pt x="647" y="494"/>
                </a:lnTo>
                <a:lnTo>
                  <a:pt x="718" y="474"/>
                </a:lnTo>
                <a:lnTo>
                  <a:pt x="791" y="461"/>
                </a:lnTo>
                <a:lnTo>
                  <a:pt x="864" y="454"/>
                </a:lnTo>
                <a:lnTo>
                  <a:pt x="864" y="0"/>
                </a:lnTo>
                <a:lnTo>
                  <a:pt x="804" y="3"/>
                </a:lnTo>
                <a:lnTo>
                  <a:pt x="748" y="10"/>
                </a:lnTo>
                <a:lnTo>
                  <a:pt x="691" y="17"/>
                </a:lnTo>
                <a:lnTo>
                  <a:pt x="631" y="30"/>
                </a:lnTo>
                <a:lnTo>
                  <a:pt x="574" y="43"/>
                </a:lnTo>
                <a:lnTo>
                  <a:pt x="517" y="60"/>
                </a:lnTo>
                <a:lnTo>
                  <a:pt x="461" y="77"/>
                </a:lnTo>
                <a:lnTo>
                  <a:pt x="407" y="97"/>
                </a:lnTo>
                <a:lnTo>
                  <a:pt x="351" y="124"/>
                </a:lnTo>
                <a:lnTo>
                  <a:pt x="297" y="147"/>
                </a:lnTo>
                <a:lnTo>
                  <a:pt x="244" y="177"/>
                </a:lnTo>
                <a:lnTo>
                  <a:pt x="194" y="207"/>
                </a:lnTo>
                <a:lnTo>
                  <a:pt x="144" y="240"/>
                </a:lnTo>
                <a:lnTo>
                  <a:pt x="94" y="277"/>
                </a:lnTo>
                <a:lnTo>
                  <a:pt x="47" y="317"/>
                </a:lnTo>
                <a:lnTo>
                  <a:pt x="0" y="357"/>
                </a:lnTo>
                <a:lnTo>
                  <a:pt x="321" y="678"/>
                </a:lnTo>
                <a:close/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4" name="Text Box 22"/>
          <p:cNvSpPr>
            <a:spLocks noChangeArrowheads="1"/>
          </p:cNvSpPr>
          <p:nvPr/>
        </p:nvSpPr>
        <p:spPr bwMode="auto">
          <a:xfrm>
            <a:off x="1634475" y="1882620"/>
            <a:ext cx="1415772" cy="3384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回收物品分類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886" y="1999539"/>
            <a:ext cx="6425193" cy="398126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34" y="1999539"/>
            <a:ext cx="6429306" cy="399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5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170A9725-78BC-4A8B-8620-1C04ADCBC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34817" r="34826" b="37179"/>
          <a:stretch/>
        </p:blipFill>
        <p:spPr>
          <a:xfrm rot="16200000">
            <a:off x="3093196" y="-2330044"/>
            <a:ext cx="6220930" cy="11518088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DC9EB905-17E1-440F-86F1-C08DAFE9526D}"/>
              </a:ext>
            </a:extLst>
          </p:cNvPr>
          <p:cNvSpPr/>
          <p:nvPr/>
        </p:nvSpPr>
        <p:spPr>
          <a:xfrm>
            <a:off x="1889791" y="742711"/>
            <a:ext cx="8412418" cy="5448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8383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6C02E1-F26B-4B25-9CE1-C0601561607C}"/>
              </a:ext>
            </a:extLst>
          </p:cNvPr>
          <p:cNvSpPr/>
          <p:nvPr/>
        </p:nvSpPr>
        <p:spPr>
          <a:xfrm>
            <a:off x="2228296" y="914398"/>
            <a:ext cx="4101483" cy="5104662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2560370" y="2737200"/>
            <a:ext cx="5115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使</a:t>
            </a:r>
            <a:r>
              <a:rPr lang="zh-TW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用到</a:t>
            </a:r>
            <a:r>
              <a:rPr lang="zh-TW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的周</a:t>
            </a:r>
            <a:r>
              <a:rPr lang="zh-TW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邊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94B5375-DE65-46C3-A74F-ADB682278AF3}"/>
              </a:ext>
            </a:extLst>
          </p:cNvPr>
          <p:cNvSpPr/>
          <p:nvPr/>
        </p:nvSpPr>
        <p:spPr>
          <a:xfrm>
            <a:off x="2769062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C7D246-72E4-41C3-8C07-9D0C2BA277E6}"/>
              </a:ext>
            </a:extLst>
          </p:cNvPr>
          <p:cNvSpPr/>
          <p:nvPr/>
        </p:nvSpPr>
        <p:spPr>
          <a:xfrm>
            <a:off x="3064337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3D770A4-4B40-4FE0-AC35-D459BE5C028D}"/>
              </a:ext>
            </a:extLst>
          </p:cNvPr>
          <p:cNvSpPr/>
          <p:nvPr/>
        </p:nvSpPr>
        <p:spPr>
          <a:xfrm>
            <a:off x="33500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75A7DBE-33F2-4AA9-A7A6-42A034EE85CD}"/>
              </a:ext>
            </a:extLst>
          </p:cNvPr>
          <p:cNvSpPr/>
          <p:nvPr/>
        </p:nvSpPr>
        <p:spPr>
          <a:xfrm>
            <a:off x="364536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85A7E64-E14B-4BAD-A8C0-450C705FFCF5}"/>
              </a:ext>
            </a:extLst>
          </p:cNvPr>
          <p:cNvSpPr/>
          <p:nvPr/>
        </p:nvSpPr>
        <p:spPr>
          <a:xfrm>
            <a:off x="396921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D906C1D-E0E6-4333-98E1-B8ADF4149386}"/>
              </a:ext>
            </a:extLst>
          </p:cNvPr>
          <p:cNvSpPr/>
          <p:nvPr/>
        </p:nvSpPr>
        <p:spPr>
          <a:xfrm>
            <a:off x="42644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338F546-750C-496E-B178-5E6A427E0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7233"/>
          <a:stretch/>
        </p:blipFill>
        <p:spPr>
          <a:xfrm rot="16200000">
            <a:off x="10054510" y="4542126"/>
            <a:ext cx="1624782" cy="236989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B7D1BC6-3407-4953-A335-7364E48FC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4060"/>
          <a:stretch/>
        </p:blipFill>
        <p:spPr>
          <a:xfrm rot="16200000" flipV="1">
            <a:off x="1016791" y="-687024"/>
            <a:ext cx="2393907" cy="41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6F19057-05FF-4CBB-A94A-EA6E7F8246B1}"/>
              </a:ext>
            </a:extLst>
          </p:cNvPr>
          <p:cNvSpPr/>
          <p:nvPr/>
        </p:nvSpPr>
        <p:spPr>
          <a:xfrm>
            <a:off x="2328101" y="879649"/>
            <a:ext cx="8370210" cy="5104662"/>
          </a:xfrm>
          <a:prstGeom prst="roundRect">
            <a:avLst>
              <a:gd name="adj" fmla="val 1383"/>
            </a:avLst>
          </a:prstGeom>
          <a:noFill/>
          <a:ln w="38100">
            <a:solidFill>
              <a:srgbClr val="4F4F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C890C25A-48E8-4B66-A596-5E4EE0496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/>
          <a:stretch/>
        </p:blipFill>
        <p:spPr>
          <a:xfrm rot="16200000" flipV="1">
            <a:off x="740043" y="-727686"/>
            <a:ext cx="1560350" cy="301572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6C02E1-F26B-4B25-9CE1-C0601561607C}"/>
              </a:ext>
            </a:extLst>
          </p:cNvPr>
          <p:cNvSpPr/>
          <p:nvPr/>
        </p:nvSpPr>
        <p:spPr>
          <a:xfrm>
            <a:off x="2228296" y="914398"/>
            <a:ext cx="4101483" cy="5104662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EFFDA13-DE75-437E-890D-AC661F140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7348" y="2512227"/>
            <a:ext cx="1771639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0"/>
            <a:r>
              <a:rPr lang="en-US" altLang="zh-CN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01.</a:t>
            </a:r>
            <a:r>
              <a:rPr lang="zh-TW" altLang="en-US" sz="2133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使用情境</a:t>
            </a:r>
            <a:endParaRPr lang="en-US" altLang="zh-TW" sz="2133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5586F1-812C-4D65-A0F6-31145EB6F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51" y="2512227"/>
            <a:ext cx="231986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0"/>
            <a:r>
              <a:rPr lang="en-US" altLang="zh-CN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02</a:t>
            </a:r>
            <a:r>
              <a:rPr lang="en-US" altLang="zh-TW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.</a:t>
            </a:r>
            <a:r>
              <a:rPr lang="zh-TW" altLang="en-US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系統</a:t>
            </a:r>
            <a:r>
              <a:rPr lang="zh-TW" altLang="en-US" sz="2133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功能</a:t>
            </a:r>
            <a:r>
              <a:rPr lang="zh-TW" altLang="en-US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介紹</a:t>
            </a:r>
            <a:endParaRPr lang="zh-CN" altLang="en-US" sz="2133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4" name="文本框 7">
            <a:extLst>
              <a:ext uri="{FF2B5EF4-FFF2-40B4-BE49-F238E27FC236}">
                <a16:creationId xmlns:a16="http://schemas.microsoft.com/office/drawing/2014/main" id="{03ABA149-B58C-495D-91A7-F24AC9427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730" y="3427869"/>
            <a:ext cx="231986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0"/>
            <a:r>
              <a:rPr lang="en-US" altLang="zh-CN" sz="2133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03</a:t>
            </a:r>
            <a:r>
              <a:rPr lang="en-US" altLang="zh-CN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.</a:t>
            </a:r>
            <a:r>
              <a:rPr lang="zh-TW" altLang="en-US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使用到的周邊</a:t>
            </a:r>
            <a:endParaRPr lang="zh-CN" altLang="en-US" sz="2133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7" name="文本框 7">
            <a:extLst>
              <a:ext uri="{FF2B5EF4-FFF2-40B4-BE49-F238E27FC236}">
                <a16:creationId xmlns:a16="http://schemas.microsoft.com/office/drawing/2014/main" id="{4534CA23-4A1C-477D-83AE-C2E606612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52" y="3454975"/>
            <a:ext cx="231986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0">
              <a:buFontTx/>
              <a:buNone/>
            </a:pPr>
            <a:r>
              <a:rPr lang="en-US" altLang="zh-CN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04.</a:t>
            </a:r>
            <a:r>
              <a:rPr lang="zh-TW" altLang="en-US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使用到的工具</a:t>
            </a:r>
            <a:endParaRPr lang="zh-CN" altLang="en-US" sz="2133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0D62547-7B71-41CD-9C34-29DD2E830DED}"/>
              </a:ext>
            </a:extLst>
          </p:cNvPr>
          <p:cNvSpPr/>
          <p:nvPr/>
        </p:nvSpPr>
        <p:spPr>
          <a:xfrm>
            <a:off x="5459018" y="2227232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44AF8D5-F70B-4693-8CD7-BEE16702632E}"/>
              </a:ext>
            </a:extLst>
          </p:cNvPr>
          <p:cNvSpPr/>
          <p:nvPr/>
        </p:nvSpPr>
        <p:spPr>
          <a:xfrm>
            <a:off x="5754293" y="2227232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D1E97FE-8F09-46DA-BF29-EBEE9AD546FA}"/>
              </a:ext>
            </a:extLst>
          </p:cNvPr>
          <p:cNvSpPr/>
          <p:nvPr/>
        </p:nvSpPr>
        <p:spPr>
          <a:xfrm>
            <a:off x="6040043" y="2236757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506D715-8C0E-48A8-A410-DF8727D4D7F6}"/>
              </a:ext>
            </a:extLst>
          </p:cNvPr>
          <p:cNvSpPr/>
          <p:nvPr/>
        </p:nvSpPr>
        <p:spPr>
          <a:xfrm>
            <a:off x="6335318" y="2236757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E1C977B-2AAE-48D6-8F3D-1D84928FD4C4}"/>
              </a:ext>
            </a:extLst>
          </p:cNvPr>
          <p:cNvSpPr/>
          <p:nvPr/>
        </p:nvSpPr>
        <p:spPr>
          <a:xfrm>
            <a:off x="6659168" y="2236757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6B6685B-B9C6-485F-8067-BFF9094BEA9E}"/>
              </a:ext>
            </a:extLst>
          </p:cNvPr>
          <p:cNvSpPr/>
          <p:nvPr/>
        </p:nvSpPr>
        <p:spPr>
          <a:xfrm>
            <a:off x="6954443" y="2236757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32" name="文本框 1">
            <a:extLst>
              <a:ext uri="{FF2B5EF4-FFF2-40B4-BE49-F238E27FC236}">
                <a16:creationId xmlns:a16="http://schemas.microsoft.com/office/drawing/2014/main" id="{CF7E1EC5-950D-4C5C-A1CD-AEAC0B8F9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44" y="1084487"/>
            <a:ext cx="3850308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6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+mn-ea"/>
                <a:sym typeface="zihun58hao-chuangzhonghei" panose="00000500000000000000" pitchFamily="2" charset="-122"/>
              </a:rPr>
              <a:t>Outline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+mn-ea"/>
              <a:sym typeface="zihun58hao-chuangzhonghei" panose="00000500000000000000" pitchFamily="2" charset="-122"/>
            </a:endParaRPr>
          </a:p>
        </p:txBody>
      </p:sp>
      <p:grpSp>
        <p:nvGrpSpPr>
          <p:cNvPr id="34" name="Group 218">
            <a:extLst>
              <a:ext uri="{FF2B5EF4-FFF2-40B4-BE49-F238E27FC236}">
                <a16:creationId xmlns:a16="http://schemas.microsoft.com/office/drawing/2014/main" id="{AC33FFA5-5A9D-452C-A354-93DC5E96567F}"/>
              </a:ext>
            </a:extLst>
          </p:cNvPr>
          <p:cNvGrpSpPr/>
          <p:nvPr/>
        </p:nvGrpSpPr>
        <p:grpSpPr>
          <a:xfrm rot="997942">
            <a:off x="646192" y="4366508"/>
            <a:ext cx="2750404" cy="2035901"/>
            <a:chOff x="0" y="0"/>
            <a:chExt cx="2222306" cy="1644486"/>
          </a:xfrm>
        </p:grpSpPr>
        <p:sp>
          <p:nvSpPr>
            <p:cNvPr id="35" name="chenying0907 214">
              <a:extLst>
                <a:ext uri="{FF2B5EF4-FFF2-40B4-BE49-F238E27FC236}">
                  <a16:creationId xmlns:a16="http://schemas.microsoft.com/office/drawing/2014/main" id="{7C0E2DB0-5761-420C-879B-3E4954CCE5EA}"/>
                </a:ext>
              </a:extLst>
            </p:cNvPr>
            <p:cNvSpPr/>
            <p:nvPr/>
          </p:nvSpPr>
          <p:spPr>
            <a:xfrm>
              <a:off x="177800" y="-1"/>
              <a:ext cx="268610" cy="424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7" h="20825" extrusionOk="0">
                  <a:moveTo>
                    <a:pt x="0" y="978"/>
                  </a:moveTo>
                  <a:cubicBezTo>
                    <a:pt x="4331" y="132"/>
                    <a:pt x="6848" y="-775"/>
                    <a:pt x="10359" y="1107"/>
                  </a:cubicBezTo>
                  <a:cubicBezTo>
                    <a:pt x="14373" y="3260"/>
                    <a:pt x="15631" y="7002"/>
                    <a:pt x="17595" y="9981"/>
                  </a:cubicBezTo>
                  <a:cubicBezTo>
                    <a:pt x="19135" y="12318"/>
                    <a:pt x="19785" y="13548"/>
                    <a:pt x="20568" y="16020"/>
                  </a:cubicBezTo>
                  <a:cubicBezTo>
                    <a:pt x="21600" y="19279"/>
                    <a:pt x="17061" y="19856"/>
                    <a:pt x="13655" y="20825"/>
                  </a:cubicBezTo>
                </a:path>
              </a:pathLst>
            </a:custGeom>
            <a:solidFill>
              <a:srgbClr val="E7E4EA"/>
            </a:solidFill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6" name="chenying0907 215">
              <a:extLst>
                <a:ext uri="{FF2B5EF4-FFF2-40B4-BE49-F238E27FC236}">
                  <a16:creationId xmlns:a16="http://schemas.microsoft.com/office/drawing/2014/main" id="{B8895D10-128C-4590-B7BB-51D0E6CF4A2C}"/>
                </a:ext>
              </a:extLst>
            </p:cNvPr>
            <p:cNvSpPr/>
            <p:nvPr/>
          </p:nvSpPr>
          <p:spPr>
            <a:xfrm>
              <a:off x="876300" y="990599"/>
              <a:ext cx="288326" cy="39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23" h="18952" extrusionOk="0">
                  <a:moveTo>
                    <a:pt x="0" y="1473"/>
                  </a:moveTo>
                  <a:cubicBezTo>
                    <a:pt x="6540" y="-2648"/>
                    <a:pt x="10391" y="2786"/>
                    <a:pt x="14004" y="6685"/>
                  </a:cubicBezTo>
                  <a:cubicBezTo>
                    <a:pt x="18693" y="11746"/>
                    <a:pt x="21600" y="16421"/>
                    <a:pt x="17023" y="18952"/>
                  </a:cubicBezTo>
                </a:path>
              </a:pathLst>
            </a:custGeom>
            <a:solidFill>
              <a:srgbClr val="E7E4EA"/>
            </a:solidFill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7" name="chenying0907 216">
              <a:extLst>
                <a:ext uri="{FF2B5EF4-FFF2-40B4-BE49-F238E27FC236}">
                  <a16:creationId xmlns:a16="http://schemas.microsoft.com/office/drawing/2014/main" id="{62134B71-BBC5-4AA3-8C9E-EA0A159C1443}"/>
                </a:ext>
              </a:extLst>
            </p:cNvPr>
            <p:cNvSpPr/>
            <p:nvPr/>
          </p:nvSpPr>
          <p:spPr>
            <a:xfrm>
              <a:off x="0" y="25400"/>
              <a:ext cx="1130505" cy="1441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249" extrusionOk="0">
                  <a:moveTo>
                    <a:pt x="6695" y="5964"/>
                  </a:moveTo>
                  <a:cubicBezTo>
                    <a:pt x="5870" y="4835"/>
                    <a:pt x="5320" y="3733"/>
                    <a:pt x="4734" y="2782"/>
                  </a:cubicBezTo>
                  <a:cubicBezTo>
                    <a:pt x="4160" y="1851"/>
                    <a:pt x="3364" y="1097"/>
                    <a:pt x="3346" y="0"/>
                  </a:cubicBezTo>
                  <a:cubicBezTo>
                    <a:pt x="2749" y="212"/>
                    <a:pt x="2098" y="524"/>
                    <a:pt x="1695" y="926"/>
                  </a:cubicBezTo>
                  <a:cubicBezTo>
                    <a:pt x="988" y="1632"/>
                    <a:pt x="570" y="2910"/>
                    <a:pt x="299" y="3769"/>
                  </a:cubicBezTo>
                  <a:cubicBezTo>
                    <a:pt x="-19" y="4774"/>
                    <a:pt x="-82" y="5809"/>
                    <a:pt x="104" y="6834"/>
                  </a:cubicBezTo>
                  <a:cubicBezTo>
                    <a:pt x="507" y="9059"/>
                    <a:pt x="1907" y="11120"/>
                    <a:pt x="3352" y="13032"/>
                  </a:cubicBezTo>
                  <a:cubicBezTo>
                    <a:pt x="4121" y="14050"/>
                    <a:pt x="4913" y="15069"/>
                    <a:pt x="5760" y="16050"/>
                  </a:cubicBezTo>
                  <a:cubicBezTo>
                    <a:pt x="7632" y="18216"/>
                    <a:pt x="10200" y="20007"/>
                    <a:pt x="13428" y="20934"/>
                  </a:cubicBezTo>
                  <a:cubicBezTo>
                    <a:pt x="15746" y="21600"/>
                    <a:pt x="19972" y="21179"/>
                    <a:pt x="21384" y="19961"/>
                  </a:cubicBezTo>
                  <a:cubicBezTo>
                    <a:pt x="21518" y="19211"/>
                    <a:pt x="16578" y="14785"/>
                    <a:pt x="16540" y="14807"/>
                  </a:cubicBezTo>
                  <a:cubicBezTo>
                    <a:pt x="15277" y="15530"/>
                    <a:pt x="13118" y="16386"/>
                    <a:pt x="11538" y="16347"/>
                  </a:cubicBezTo>
                  <a:cubicBezTo>
                    <a:pt x="9234" y="16290"/>
                    <a:pt x="7991" y="14209"/>
                    <a:pt x="7048" y="12885"/>
                  </a:cubicBezTo>
                  <a:cubicBezTo>
                    <a:pt x="6162" y="11641"/>
                    <a:pt x="5096" y="10300"/>
                    <a:pt x="4890" y="8855"/>
                  </a:cubicBezTo>
                  <a:cubicBezTo>
                    <a:pt x="4802" y="8239"/>
                    <a:pt x="4929" y="7607"/>
                    <a:pt x="5302" y="7056"/>
                  </a:cubicBezTo>
                  <a:cubicBezTo>
                    <a:pt x="5511" y="6746"/>
                    <a:pt x="6171" y="5989"/>
                    <a:pt x="6695" y="5964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8" name="chenying0907 217">
              <a:extLst>
                <a:ext uri="{FF2B5EF4-FFF2-40B4-BE49-F238E27FC236}">
                  <a16:creationId xmlns:a16="http://schemas.microsoft.com/office/drawing/2014/main" id="{35569CFA-3486-49E0-82D1-7F4673E268B9}"/>
                </a:ext>
              </a:extLst>
            </p:cNvPr>
            <p:cNvSpPr/>
            <p:nvPr/>
          </p:nvSpPr>
          <p:spPr>
            <a:xfrm>
              <a:off x="1041400" y="888999"/>
              <a:ext cx="1180907" cy="75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19656" extrusionOk="0">
                  <a:moveTo>
                    <a:pt x="0" y="14067"/>
                  </a:moveTo>
                  <a:cubicBezTo>
                    <a:pt x="1546" y="18995"/>
                    <a:pt x="4265" y="21549"/>
                    <a:pt x="7901" y="18005"/>
                  </a:cubicBezTo>
                  <a:cubicBezTo>
                    <a:pt x="9262" y="16678"/>
                    <a:pt x="11668" y="12078"/>
                    <a:pt x="9432" y="10109"/>
                  </a:cubicBezTo>
                  <a:cubicBezTo>
                    <a:pt x="7906" y="8766"/>
                    <a:pt x="6036" y="11469"/>
                    <a:pt x="6486" y="13754"/>
                  </a:cubicBezTo>
                  <a:cubicBezTo>
                    <a:pt x="7019" y="16458"/>
                    <a:pt x="10653" y="17259"/>
                    <a:pt x="12181" y="16654"/>
                  </a:cubicBezTo>
                  <a:cubicBezTo>
                    <a:pt x="14962" y="15554"/>
                    <a:pt x="14704" y="12109"/>
                    <a:pt x="15038" y="8516"/>
                  </a:cubicBezTo>
                  <a:cubicBezTo>
                    <a:pt x="15338" y="5296"/>
                    <a:pt x="15973" y="-51"/>
                    <a:pt x="18921" y="0"/>
                  </a:cubicBezTo>
                  <a:cubicBezTo>
                    <a:pt x="20260" y="23"/>
                    <a:pt x="21600" y="1260"/>
                    <a:pt x="20434" y="3163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50784" tIns="50784" rIns="50784" bIns="50784" numCol="1" anchor="ctr">
              <a:noAutofit/>
            </a:bodyPr>
            <a:lstStyle/>
            <a:p>
              <a:pPr defTabSz="457051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9" dirty="0"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</p:grpSp>
      <p:sp>
        <p:nvSpPr>
          <p:cNvPr id="21" name="文本框 7">
            <a:extLst>
              <a:ext uri="{FF2B5EF4-FFF2-40B4-BE49-F238E27FC236}">
                <a16:creationId xmlns:a16="http://schemas.microsoft.com/office/drawing/2014/main" id="{4534CA23-4A1C-477D-83AE-C2E606612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7348" y="4382908"/>
            <a:ext cx="1771639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0"/>
            <a:r>
              <a:rPr lang="en-US" altLang="zh-CN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0</a:t>
            </a:r>
            <a:r>
              <a:rPr lang="en-US" altLang="zh-TW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5</a:t>
            </a:r>
            <a:r>
              <a:rPr lang="en-US" altLang="zh-CN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.</a:t>
            </a:r>
            <a:r>
              <a:rPr lang="zh-TW" altLang="en-US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影片</a:t>
            </a:r>
            <a:r>
              <a:rPr lang="zh-TW" altLang="en-US" sz="2133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展示</a:t>
            </a:r>
            <a:endParaRPr lang="zh-CN" altLang="en-US" sz="2133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hangingPunct="0">
              <a:buFontTx/>
              <a:buNone/>
            </a:pPr>
            <a:endParaRPr lang="zh-CN" altLang="en-US" sz="2133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2" name="文本框 7">
            <a:extLst>
              <a:ext uri="{FF2B5EF4-FFF2-40B4-BE49-F238E27FC236}">
                <a16:creationId xmlns:a16="http://schemas.microsoft.com/office/drawing/2014/main" id="{4534CA23-4A1C-477D-83AE-C2E606612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447" y="4352974"/>
            <a:ext cx="149752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0">
              <a:buFontTx/>
              <a:buNone/>
            </a:pPr>
            <a:r>
              <a:rPr lang="en-US" altLang="zh-CN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0</a:t>
            </a:r>
            <a:r>
              <a:rPr lang="en-US" altLang="zh-TW" sz="2133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6</a:t>
            </a:r>
            <a:r>
              <a:rPr lang="en-US" altLang="zh-CN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.</a:t>
            </a:r>
            <a:r>
              <a:rPr lang="zh-TW" altLang="en-US" sz="2133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分工表</a:t>
            </a:r>
            <a:endParaRPr lang="zh-CN" altLang="en-US" sz="2133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3" name="文本框 7">
            <a:extLst>
              <a:ext uri="{FF2B5EF4-FFF2-40B4-BE49-F238E27FC236}">
                <a16:creationId xmlns:a16="http://schemas.microsoft.com/office/drawing/2014/main" id="{4534CA23-4A1C-477D-83AE-C2E606612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7348" y="5290687"/>
            <a:ext cx="1771639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0">
              <a:buFontTx/>
              <a:buNone/>
            </a:pPr>
            <a:r>
              <a:rPr lang="en-US" altLang="zh-CN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0</a:t>
            </a:r>
            <a:r>
              <a:rPr lang="en-US" altLang="zh-TW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7</a:t>
            </a:r>
            <a:r>
              <a:rPr lang="en-US" altLang="zh-CN" sz="2133" kern="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.</a:t>
            </a:r>
            <a:r>
              <a:rPr lang="zh-TW" altLang="en-US" sz="2133" kern="0" noProof="1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參考資料</a:t>
            </a:r>
            <a:endParaRPr lang="zh-CN" altLang="en-US" sz="2133" kern="0" noProof="1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79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42"/>
          <p:cNvSpPr>
            <a:spLocks noChangeArrowheads="1"/>
          </p:cNvSpPr>
          <p:nvPr/>
        </p:nvSpPr>
        <p:spPr bwMode="auto">
          <a:xfrm>
            <a:off x="2392048" y="3315264"/>
            <a:ext cx="2678873" cy="2311400"/>
          </a:xfrm>
          <a:prstGeom prst="hexagon">
            <a:avLst>
              <a:gd name="adj" fmla="val 24996"/>
              <a:gd name="vf" fmla="val 115470"/>
            </a:avLst>
          </a:prstGeom>
          <a:noFill/>
          <a:ln w="127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3" name="六边形 13"/>
          <p:cNvSpPr>
            <a:spLocks noChangeArrowheads="1"/>
          </p:cNvSpPr>
          <p:nvPr/>
        </p:nvSpPr>
        <p:spPr bwMode="auto">
          <a:xfrm>
            <a:off x="4736591" y="1914030"/>
            <a:ext cx="2680990" cy="2311400"/>
          </a:xfrm>
          <a:prstGeom prst="hexagon">
            <a:avLst>
              <a:gd name="adj" fmla="val 24994"/>
              <a:gd name="vf" fmla="val 115470"/>
            </a:avLst>
          </a:prstGeom>
          <a:noFill/>
          <a:ln w="127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" name="六边形 14"/>
          <p:cNvSpPr>
            <a:spLocks noChangeArrowheads="1"/>
          </p:cNvSpPr>
          <p:nvPr/>
        </p:nvSpPr>
        <p:spPr bwMode="auto">
          <a:xfrm>
            <a:off x="7144615" y="3325846"/>
            <a:ext cx="2680990" cy="2311400"/>
          </a:xfrm>
          <a:prstGeom prst="hexagon">
            <a:avLst>
              <a:gd name="adj" fmla="val 24994"/>
              <a:gd name="vf" fmla="val 115470"/>
            </a:avLst>
          </a:prstGeom>
          <a:noFill/>
          <a:ln w="127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6" name="六边形 16"/>
          <p:cNvSpPr>
            <a:spLocks noChangeArrowheads="1"/>
          </p:cNvSpPr>
          <p:nvPr/>
        </p:nvSpPr>
        <p:spPr bwMode="auto">
          <a:xfrm>
            <a:off x="3270195" y="2629463"/>
            <a:ext cx="619991" cy="535516"/>
          </a:xfrm>
          <a:prstGeom prst="hexagon">
            <a:avLst>
              <a:gd name="adj" fmla="val 24996"/>
              <a:gd name="vf" fmla="val 115470"/>
            </a:avLst>
          </a:prstGeom>
          <a:solidFill>
            <a:schemeClr val="bg1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7" name="六边形 17"/>
          <p:cNvSpPr>
            <a:spLocks noChangeArrowheads="1"/>
          </p:cNvSpPr>
          <p:nvPr/>
        </p:nvSpPr>
        <p:spPr bwMode="auto">
          <a:xfrm>
            <a:off x="5157679" y="4432864"/>
            <a:ext cx="619991" cy="535516"/>
          </a:xfrm>
          <a:prstGeom prst="hexagon">
            <a:avLst>
              <a:gd name="adj" fmla="val 24996"/>
              <a:gd name="vf" fmla="val 115470"/>
            </a:avLst>
          </a:prstGeom>
          <a:solidFill>
            <a:schemeClr val="bg1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8" name="六边形 18"/>
          <p:cNvSpPr>
            <a:spLocks noChangeArrowheads="1"/>
          </p:cNvSpPr>
          <p:nvPr/>
        </p:nvSpPr>
        <p:spPr bwMode="auto">
          <a:xfrm>
            <a:off x="6520392" y="4542930"/>
            <a:ext cx="619991" cy="535516"/>
          </a:xfrm>
          <a:prstGeom prst="hexagon">
            <a:avLst>
              <a:gd name="adj" fmla="val 24996"/>
              <a:gd name="vf" fmla="val 115470"/>
            </a:avLst>
          </a:prstGeom>
          <a:solidFill>
            <a:schemeClr val="bg1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9" name="六边形 19"/>
          <p:cNvSpPr>
            <a:spLocks noChangeArrowheads="1"/>
          </p:cNvSpPr>
          <p:nvPr/>
        </p:nvSpPr>
        <p:spPr bwMode="auto">
          <a:xfrm>
            <a:off x="8331699" y="2682380"/>
            <a:ext cx="402043" cy="345018"/>
          </a:xfrm>
          <a:prstGeom prst="hexagon">
            <a:avLst>
              <a:gd name="adj" fmla="val 25029"/>
              <a:gd name="vf" fmla="val 115470"/>
            </a:avLst>
          </a:prstGeom>
          <a:solidFill>
            <a:schemeClr val="bg1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0" name="六边形 20"/>
          <p:cNvSpPr>
            <a:spLocks noChangeArrowheads="1"/>
          </p:cNvSpPr>
          <p:nvPr/>
        </p:nvSpPr>
        <p:spPr bwMode="auto">
          <a:xfrm>
            <a:off x="7434507" y="2477064"/>
            <a:ext cx="590367" cy="510116"/>
          </a:xfrm>
          <a:prstGeom prst="hexagon">
            <a:avLst>
              <a:gd name="adj" fmla="val 24992"/>
              <a:gd name="vf" fmla="val 115470"/>
            </a:avLst>
          </a:prstGeom>
          <a:solidFill>
            <a:schemeClr val="bg1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1" name="六边形 21"/>
          <p:cNvSpPr>
            <a:spLocks noChangeArrowheads="1"/>
          </p:cNvSpPr>
          <p:nvPr/>
        </p:nvSpPr>
        <p:spPr bwMode="auto">
          <a:xfrm>
            <a:off x="4808536" y="2096063"/>
            <a:ext cx="243342" cy="209550"/>
          </a:xfrm>
          <a:prstGeom prst="hexagon">
            <a:avLst>
              <a:gd name="adj" fmla="val 24905"/>
              <a:gd name="vf" fmla="val 115470"/>
            </a:avLst>
          </a:prstGeom>
          <a:solidFill>
            <a:schemeClr val="bg1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2" name="六边形 22"/>
          <p:cNvSpPr>
            <a:spLocks noChangeArrowheads="1"/>
          </p:cNvSpPr>
          <p:nvPr/>
        </p:nvSpPr>
        <p:spPr bwMode="auto">
          <a:xfrm>
            <a:off x="6266470" y="4428629"/>
            <a:ext cx="272965" cy="237067"/>
          </a:xfrm>
          <a:prstGeom prst="hexagon">
            <a:avLst>
              <a:gd name="adj" fmla="val 25035"/>
              <a:gd name="vf" fmla="val 115470"/>
            </a:avLst>
          </a:prstGeom>
          <a:solidFill>
            <a:schemeClr val="bg1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3" name="六边形 23"/>
          <p:cNvSpPr>
            <a:spLocks noChangeArrowheads="1"/>
          </p:cNvSpPr>
          <p:nvPr/>
        </p:nvSpPr>
        <p:spPr bwMode="auto">
          <a:xfrm>
            <a:off x="8005831" y="2987179"/>
            <a:ext cx="285661" cy="245534"/>
          </a:xfrm>
          <a:prstGeom prst="hexagon">
            <a:avLst>
              <a:gd name="adj" fmla="val 25032"/>
              <a:gd name="vf" fmla="val 115470"/>
            </a:avLst>
          </a:prstGeom>
          <a:solidFill>
            <a:schemeClr val="bg1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4" name="六边形 24"/>
          <p:cNvSpPr>
            <a:spLocks noChangeArrowheads="1"/>
          </p:cNvSpPr>
          <p:nvPr/>
        </p:nvSpPr>
        <p:spPr bwMode="auto">
          <a:xfrm>
            <a:off x="4393797" y="2341597"/>
            <a:ext cx="478219" cy="410633"/>
          </a:xfrm>
          <a:prstGeom prst="hexagon">
            <a:avLst>
              <a:gd name="adj" fmla="val 24998"/>
              <a:gd name="vf" fmla="val 115470"/>
            </a:avLst>
          </a:prstGeom>
          <a:solidFill>
            <a:schemeClr val="bg1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8" name="六边形 3"/>
          <p:cNvSpPr>
            <a:spLocks noChangeArrowheads="1"/>
          </p:cNvSpPr>
          <p:nvPr/>
        </p:nvSpPr>
        <p:spPr bwMode="auto">
          <a:xfrm>
            <a:off x="3981175" y="2699312"/>
            <a:ext cx="402043" cy="345018"/>
          </a:xfrm>
          <a:prstGeom prst="hexagon">
            <a:avLst>
              <a:gd name="adj" fmla="val 25029"/>
              <a:gd name="vf" fmla="val 115470"/>
            </a:avLst>
          </a:prstGeom>
          <a:solidFill>
            <a:schemeClr val="bg1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9" name="TextBox 1"/>
          <p:cNvSpPr>
            <a:spLocks noChangeArrowheads="1"/>
          </p:cNvSpPr>
          <p:nvPr/>
        </p:nvSpPr>
        <p:spPr bwMode="auto">
          <a:xfrm>
            <a:off x="2893544" y="5178331"/>
            <a:ext cx="1654723" cy="379463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TW" altLang="en-US" sz="18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麥克</a:t>
            </a:r>
            <a:r>
              <a:rPr lang="zh-TW" altLang="en-US" sz="1866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風</a:t>
            </a:r>
            <a:endParaRPr lang="zh-CN" altLang="en-US" sz="1866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1" name="TextBox 1"/>
          <p:cNvSpPr>
            <a:spLocks noChangeArrowheads="1"/>
          </p:cNvSpPr>
          <p:nvPr/>
        </p:nvSpPr>
        <p:spPr bwMode="auto">
          <a:xfrm>
            <a:off x="7488682" y="5178330"/>
            <a:ext cx="1992855" cy="379463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8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樹莓派相機模組</a:t>
            </a:r>
            <a:endParaRPr lang="zh-CN" altLang="en-US" sz="1866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622689" y="474665"/>
            <a:ext cx="3020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使</a:t>
            </a:r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用到</a:t>
            </a:r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的周</a:t>
            </a:r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邊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7170" name="Picture 2" descr="https://playrobot.com/img/cms/mic%20for%20raspberry%20pi%202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588" y="3482052"/>
            <a:ext cx="1584134" cy="15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2019年隆重登場樹莓派4代Raspberry Pi 4 Model B 開發板(4GB) 原廠公司貨最新V1.2版- 台灣物聯科技TaiwanIOT  Studi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14869" r="7207" b="17414"/>
          <a:stretch/>
        </p:blipFill>
        <p:spPr bwMode="auto">
          <a:xfrm>
            <a:off x="5177681" y="2245108"/>
            <a:ext cx="1796693" cy="13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1"/>
          <p:cNvSpPr>
            <a:spLocks noChangeArrowheads="1"/>
          </p:cNvSpPr>
          <p:nvPr/>
        </p:nvSpPr>
        <p:spPr bwMode="auto">
          <a:xfrm>
            <a:off x="5229622" y="3577611"/>
            <a:ext cx="1654723" cy="666593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TW" sz="18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Raspberry Pi</a:t>
            </a:r>
            <a:r>
              <a:rPr lang="zh-TW" altLang="en-US" sz="18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TW" sz="18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4</a:t>
            </a:r>
            <a:r>
              <a:rPr lang="zh-TW" altLang="en-US" sz="18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endParaRPr lang="zh-CN" altLang="en-US" sz="1866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7174" name="Picture 6" descr="https://ricelee.s3.ap-northeast-1.amazonaws.com/wp-content/uploads/2018/01/23223743/Pi-Camera-V2-3-816x54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29" b="86581" l="15319" r="80025">
                        <a14:foregroundMark x1="37010" y1="20956" x2="37010" y2="20956"/>
                        <a14:foregroundMark x1="34559" y1="21875" x2="34559" y2="21875"/>
                        <a14:foregroundMark x1="32475" y1="22426" x2="32475" y2="22426"/>
                        <a14:foregroundMark x1="31005" y1="23346" x2="31005" y2="23346"/>
                        <a14:foregroundMark x1="28554" y1="24449" x2="28554" y2="24449"/>
                        <a14:foregroundMark x1="27328" y1="24265" x2="32598" y2="22243"/>
                        <a14:foregroundMark x1="41422" y1="18199" x2="53064" y2="13603"/>
                        <a14:foregroundMark x1="69240" y1="21140" x2="70098" y2="22978"/>
                        <a14:foregroundMark x1="69730" y1="20772" x2="69853" y2="23346"/>
                        <a14:foregroundMark x1="69853" y1="20037" x2="70343" y2="22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59" t="11431" r="20221" b="14594"/>
          <a:stretch/>
        </p:blipFill>
        <p:spPr bwMode="auto">
          <a:xfrm>
            <a:off x="7595325" y="3601957"/>
            <a:ext cx="1751656" cy="136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25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25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75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25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75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25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75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25"/>
                            </p:stCondLst>
                            <p:childTnLst>
                              <p:par>
                                <p:cTn id="5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375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625"/>
                            </p:stCondLst>
                            <p:childTnLst>
                              <p:par>
                                <p:cTn id="6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875"/>
                            </p:stCondLst>
                            <p:childTnLst>
                              <p:par>
                                <p:cTn id="7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125"/>
                            </p:stCondLst>
                            <p:childTnLst>
                              <p:par>
                                <p:cTn id="7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375"/>
                            </p:stCondLst>
                            <p:childTnLst>
                              <p:par>
                                <p:cTn id="8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625"/>
                            </p:stCondLst>
                            <p:childTnLst>
                              <p:par>
                                <p:cTn id="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875"/>
                            </p:stCondLst>
                            <p:childTnLst>
                              <p:par>
                                <p:cTn id="9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625"/>
                            </p:stCondLst>
                            <p:childTnLst>
                              <p:par>
                                <p:cTn id="11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/>
      <p:bldP spid="21" grpId="0"/>
      <p:bldP spid="57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170A9725-78BC-4A8B-8620-1C04ADCBC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34817" r="34826" b="37179"/>
          <a:stretch/>
        </p:blipFill>
        <p:spPr>
          <a:xfrm rot="16200000">
            <a:off x="3093196" y="-2330044"/>
            <a:ext cx="6220930" cy="11518088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DC9EB905-17E1-440F-86F1-C08DAFE9526D}"/>
              </a:ext>
            </a:extLst>
          </p:cNvPr>
          <p:cNvSpPr/>
          <p:nvPr/>
        </p:nvSpPr>
        <p:spPr>
          <a:xfrm>
            <a:off x="1889791" y="742711"/>
            <a:ext cx="8412418" cy="5448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8383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6C02E1-F26B-4B25-9CE1-C0601561607C}"/>
              </a:ext>
            </a:extLst>
          </p:cNvPr>
          <p:cNvSpPr/>
          <p:nvPr/>
        </p:nvSpPr>
        <p:spPr>
          <a:xfrm>
            <a:off x="2228296" y="914398"/>
            <a:ext cx="4101483" cy="5104662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2560370" y="2737200"/>
            <a:ext cx="65836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使</a:t>
            </a:r>
            <a:r>
              <a:rPr lang="zh-TW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用</a:t>
            </a:r>
            <a:r>
              <a:rPr lang="zh-TW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到的工具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94B5375-DE65-46C3-A74F-ADB682278AF3}"/>
              </a:ext>
            </a:extLst>
          </p:cNvPr>
          <p:cNvSpPr/>
          <p:nvPr/>
        </p:nvSpPr>
        <p:spPr>
          <a:xfrm>
            <a:off x="2769062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C7D246-72E4-41C3-8C07-9D0C2BA277E6}"/>
              </a:ext>
            </a:extLst>
          </p:cNvPr>
          <p:cNvSpPr/>
          <p:nvPr/>
        </p:nvSpPr>
        <p:spPr>
          <a:xfrm>
            <a:off x="3064337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3D770A4-4B40-4FE0-AC35-D459BE5C028D}"/>
              </a:ext>
            </a:extLst>
          </p:cNvPr>
          <p:cNvSpPr/>
          <p:nvPr/>
        </p:nvSpPr>
        <p:spPr>
          <a:xfrm>
            <a:off x="33500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75A7DBE-33F2-4AA9-A7A6-42A034EE85CD}"/>
              </a:ext>
            </a:extLst>
          </p:cNvPr>
          <p:cNvSpPr/>
          <p:nvPr/>
        </p:nvSpPr>
        <p:spPr>
          <a:xfrm>
            <a:off x="364536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85A7E64-E14B-4BAD-A8C0-450C705FFCF5}"/>
              </a:ext>
            </a:extLst>
          </p:cNvPr>
          <p:cNvSpPr/>
          <p:nvPr/>
        </p:nvSpPr>
        <p:spPr>
          <a:xfrm>
            <a:off x="396921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D906C1D-E0E6-4333-98E1-B8ADF4149386}"/>
              </a:ext>
            </a:extLst>
          </p:cNvPr>
          <p:cNvSpPr/>
          <p:nvPr/>
        </p:nvSpPr>
        <p:spPr>
          <a:xfrm>
            <a:off x="42644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338F546-750C-496E-B178-5E6A427E0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7233"/>
          <a:stretch/>
        </p:blipFill>
        <p:spPr>
          <a:xfrm rot="16200000">
            <a:off x="10054510" y="4542126"/>
            <a:ext cx="1624782" cy="236989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B7D1BC6-3407-4953-A335-7364E48FC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4060"/>
          <a:stretch/>
        </p:blipFill>
        <p:spPr>
          <a:xfrm rot="16200000" flipV="1">
            <a:off x="1016791" y="-687024"/>
            <a:ext cx="2393907" cy="41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6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6"/>
          <p:cNvSpPr>
            <a:spLocks noChangeArrowheads="1"/>
          </p:cNvSpPr>
          <p:nvPr/>
        </p:nvSpPr>
        <p:spPr bwMode="auto">
          <a:xfrm>
            <a:off x="1909982" y="1316703"/>
            <a:ext cx="3038959" cy="525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Python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是一種廣泛使用的直譯式、進階程式、通用型程式語言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8198" name="TextBox 14"/>
          <p:cNvSpPr>
            <a:spLocks noChangeArrowheads="1"/>
          </p:cNvSpPr>
          <p:nvPr/>
        </p:nvSpPr>
        <p:spPr bwMode="auto">
          <a:xfrm>
            <a:off x="1890126" y="4364524"/>
            <a:ext cx="3054481" cy="98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是一個用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Python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編寫的開源的文字處理庫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。</a:t>
            </a:r>
            <a:endParaRPr lang="en-US" altLang="zh-TW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它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可以用來執行很多自然語言處理的任務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，</a:t>
            </a:r>
            <a:endParaRPr lang="en-US" altLang="zh-TW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比如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，詞性標註，名詞性成分提取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，</a:t>
            </a:r>
            <a:endParaRPr lang="en-US" altLang="zh-TW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情感分析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，文字翻譯，等等。</a:t>
            </a:r>
            <a:endParaRPr lang="zh-CN" altLang="en-US" sz="933" dirty="0">
              <a:solidFill>
                <a:schemeClr val="bg1">
                  <a:lumMod val="6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8199" name="TextBox 15"/>
          <p:cNvSpPr>
            <a:spLocks noChangeArrowheads="1"/>
          </p:cNvSpPr>
          <p:nvPr/>
        </p:nvSpPr>
        <p:spPr bwMode="auto">
          <a:xfrm>
            <a:off x="1863899" y="3650971"/>
            <a:ext cx="3038959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透過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Python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內建的 </a:t>
            </a:r>
            <a:r>
              <a:rPr lang="en-US" altLang="zh-TW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Tkinter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函式庫來建立一個簡單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的 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GUI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8200" name="TextBox 16"/>
          <p:cNvSpPr>
            <a:spLocks noChangeArrowheads="1"/>
          </p:cNvSpPr>
          <p:nvPr/>
        </p:nvSpPr>
        <p:spPr bwMode="auto">
          <a:xfrm>
            <a:off x="1900745" y="2020446"/>
            <a:ext cx="3038959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PyAudio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是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Python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開源工具包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，顧名思義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，是提供對語音操作的工具包。提供錄音播放處理等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功能</a:t>
            </a:r>
            <a:endParaRPr lang="zh-CN" altLang="en-US" sz="933" dirty="0">
              <a:solidFill>
                <a:schemeClr val="bg1">
                  <a:lumMod val="6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6474694" y="2408038"/>
            <a:ext cx="5338618" cy="3840911"/>
            <a:chOff x="6363855" y="2292034"/>
            <a:chExt cx="5338618" cy="3840911"/>
          </a:xfrm>
        </p:grpSpPr>
        <p:grpSp>
          <p:nvGrpSpPr>
            <p:cNvPr id="10" name="群組 9"/>
            <p:cNvGrpSpPr/>
            <p:nvPr/>
          </p:nvGrpSpPr>
          <p:grpSpPr>
            <a:xfrm>
              <a:off x="6363855" y="2292034"/>
              <a:ext cx="5338618" cy="3840911"/>
              <a:chOff x="6363855" y="2292034"/>
              <a:chExt cx="5338618" cy="3840911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63855" y="2292034"/>
                <a:ext cx="5338618" cy="3840911"/>
                <a:chOff x="4605073" y="2377582"/>
                <a:chExt cx="8052054" cy="5650425"/>
              </a:xfrm>
            </p:grpSpPr>
            <p:pic>
              <p:nvPicPr>
                <p:cNvPr id="1026" name="Picture 2" descr="樹莓派第4代Raspberry Pi 4 Model B單板電腦4GB RAM - PChome 24h購物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9844" b="83906" l="0" r="99375">
                              <a14:foregroundMark x1="27813" y1="82188" x2="32188" y2="82344"/>
                              <a14:foregroundMark x1="33281" y1="81719" x2="34219" y2="82813"/>
                              <a14:foregroundMark x1="27500" y1="82188" x2="27031" y2="82656"/>
                              <a14:foregroundMark x1="42031" y1="81406" x2="41250" y2="82500"/>
                              <a14:foregroundMark x1="42500" y1="82344" x2="46563" y2="82344"/>
                              <a14:foregroundMark x1="47656" y1="81563" x2="48125" y2="82188"/>
                              <a14:foregroundMark x1="11094" y1="75156" x2="10469" y2="81406"/>
                              <a14:foregroundMark x1="19063" y1="75156" x2="18750" y2="81406"/>
                              <a14:backgroundMark x1="7031" y1="24844" x2="7031" y2="24844"/>
                              <a14:backgroundMark x1="6875" y1="76563" x2="6875" y2="76563"/>
                              <a14:backgroundMark x1="69219" y1="25313" x2="69219" y2="25313"/>
                              <a14:backgroundMark x1="69219" y1="77344" x2="69219" y2="7734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9982" b="16079"/>
                <a:stretch/>
              </p:blipFill>
              <p:spPr bwMode="auto">
                <a:xfrm>
                  <a:off x="6566180" y="2720982"/>
                  <a:ext cx="3450034" cy="2111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圖片 6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>
                              <a14:foregroundMark x1="42138" y1="28268" x2="44081" y2="32353"/>
                              <a14:foregroundMark x1="73233" y1="70752" x2="75883" y2="75654"/>
                              <a14:foregroundMark x1="71555" y1="33987" x2="74823" y2="50000"/>
                              <a14:foregroundMark x1="76413" y1="37582" x2="78445" y2="45752"/>
                              <a14:foregroundMark x1="80212" y1="42810" x2="83746" y2="49673"/>
                              <a14:foregroundMark x1="85071" y1="46405" x2="86926" y2="51144"/>
                              <a14:foregroundMark x1="71643" y1="47059" x2="71113" y2="56046"/>
                              <a14:foregroundMark x1="79417" y1="42647" x2="78445" y2="42157"/>
                              <a14:foregroundMark x1="86837" y1="47549" x2="89664" y2="54575"/>
                              <a14:foregroundMark x1="39488" y1="29412" x2="40106" y2="27614"/>
                              <a14:foregroundMark x1="39134" y1="31863" x2="37367" y2="46405"/>
                              <a14:foregroundMark x1="37102" y1="36928" x2="32597" y2="42157"/>
                              <a14:backgroundMark x1="40989" y1="8170" x2="90548" y2="7516"/>
                              <a14:backgroundMark x1="91078" y1="8987" x2="91343" y2="51307"/>
                              <a14:backgroundMark x1="91343" y1="52451" x2="90018" y2="52451"/>
                              <a14:backgroundMark x1="43110" y1="8170" x2="42933" y2="26471"/>
                              <a14:backgroundMark x1="46113" y1="52941" x2="69435" y2="54085"/>
                              <a14:backgroundMark x1="69965" y1="54085" x2="69965" y2="54085"/>
                              <a14:backgroundMark x1="70318" y1="53758" x2="70318" y2="53758"/>
                              <a14:backgroundMark x1="47703" y1="12418" x2="47615" y2="47386"/>
                              <a14:backgroundMark x1="67403" y1="13399" x2="54505" y2="39542"/>
                              <a14:backgroundMark x1="86749" y1="17320" x2="86926" y2="42484"/>
                              <a14:backgroundMark x1="87102" y1="45098" x2="87102" y2="45098"/>
                              <a14:backgroundMark x1="83834" y1="33987" x2="79947" y2="41013"/>
                              <a14:backgroundMark x1="76767" y1="24020" x2="80212" y2="27941"/>
                              <a14:backgroundMark x1="74293" y1="22059" x2="69435" y2="23693"/>
                              <a14:backgroundMark x1="68110" y1="25980" x2="66166" y2="27614"/>
                              <a14:backgroundMark x1="80389" y1="29739" x2="80654" y2="35621"/>
                              <a14:backgroundMark x1="80212" y1="37255" x2="78004" y2="40033"/>
                              <a14:backgroundMark x1="78092" y1="34477" x2="78092" y2="34477"/>
                              <a14:backgroundMark x1="77473" y1="36438" x2="77473" y2="36438"/>
                              <a14:backgroundMark x1="76855" y1="37745" x2="76855" y2="37745"/>
                              <a14:backgroundMark x1="71466" y1="39052" x2="71466" y2="39052"/>
                              <a14:backgroundMark x1="63339" y1="50163" x2="63339" y2="50163"/>
                              <a14:backgroundMark x1="67756" y1="49346" x2="67756" y2="49346"/>
                              <a14:backgroundMark x1="67756" y1="49510" x2="70495" y2="49673"/>
                              <a14:backgroundMark x1="78004" y1="40686" x2="78004" y2="40686"/>
                              <a14:backgroundMark x1="77650" y1="40196" x2="77650" y2="40196"/>
                              <a14:backgroundMark x1="78004" y1="41013" x2="78004" y2="41013"/>
                              <a14:backgroundMark x1="78004" y1="41667" x2="78004" y2="41667"/>
                              <a14:backgroundMark x1="79594" y1="41503" x2="79594" y2="41503"/>
                              <a14:backgroundMark x1="86926" y1="45915" x2="86926" y2="45915"/>
                              <a14:backgroundMark x1="87102" y1="46732" x2="87102" y2="46732"/>
                              <a14:backgroundMark x1="86572" y1="46078" x2="86572" y2="46078"/>
                              <a14:backgroundMark x1="89841" y1="51634" x2="89841" y2="51634"/>
                              <a14:backgroundMark x1="89664" y1="51634" x2="89664" y2="51634"/>
                              <a14:backgroundMark x1="45848" y1="53105" x2="45848" y2="53105"/>
                              <a14:backgroundMark x1="70495" y1="53105" x2="70495" y2="54248"/>
                              <a14:backgroundMark x1="36396" y1="27614" x2="36396" y2="27614"/>
                              <a14:backgroundMark x1="35777" y1="28105" x2="18110" y2="27451"/>
                              <a14:backgroundMark x1="37102" y1="28105" x2="37102" y2="28105"/>
                              <a14:backgroundMark x1="37367" y1="28268" x2="38958" y2="27614"/>
                              <a14:backgroundMark x1="39753" y1="27124" x2="38869" y2="28105"/>
                              <a14:backgroundMark x1="42580" y1="27124" x2="42933" y2="27614"/>
                              <a14:backgroundMark x1="42138" y1="27124" x2="43021" y2="28268"/>
                              <a14:backgroundMark x1="795" y1="32026" x2="37633" y2="32026"/>
                              <a14:backgroundMark x1="35247" y1="36601" x2="12986" y2="35948"/>
                              <a14:backgroundMark x1="31095" y1="40196" x2="15636" y2="40033"/>
                              <a14:backgroundMark x1="34894" y1="36438" x2="36484" y2="35948"/>
                              <a14:backgroundMark x1="35512" y1="37418" x2="36837" y2="35948"/>
                              <a14:backgroundMark x1="37102" y1="35948" x2="37102" y2="35948"/>
                              <a14:backgroundMark x1="38163" y1="31699" x2="38163" y2="31699"/>
                              <a14:backgroundMark x1="38693" y1="31536" x2="38516" y2="32190"/>
                              <a14:backgroundMark x1="31095" y1="40033" x2="32862" y2="39379"/>
                              <a14:backgroundMark x1="32509" y1="40686" x2="33039" y2="393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57"/>
                <a:stretch/>
              </p:blipFill>
              <p:spPr>
                <a:xfrm>
                  <a:off x="4605073" y="2377582"/>
                  <a:ext cx="8052054" cy="5650425"/>
                </a:xfrm>
                <a:prstGeom prst="rect">
                  <a:avLst/>
                </a:prstGeom>
              </p:spPr>
            </p:pic>
          </p:grpSp>
          <p:sp>
            <p:nvSpPr>
              <p:cNvPr id="9" name="手繪多邊形 8"/>
              <p:cNvSpPr/>
              <p:nvPr/>
            </p:nvSpPr>
            <p:spPr>
              <a:xfrm>
                <a:off x="9753600" y="3505200"/>
                <a:ext cx="239183" cy="381000"/>
              </a:xfrm>
              <a:custGeom>
                <a:avLst/>
                <a:gdLst>
                  <a:gd name="connsiteX0" fmla="*/ 232833 w 239183"/>
                  <a:gd name="connsiteY0" fmla="*/ 224367 h 381000"/>
                  <a:gd name="connsiteX1" fmla="*/ 226483 w 239183"/>
                  <a:gd name="connsiteY1" fmla="*/ 213783 h 381000"/>
                  <a:gd name="connsiteX2" fmla="*/ 220133 w 239183"/>
                  <a:gd name="connsiteY2" fmla="*/ 207433 h 381000"/>
                  <a:gd name="connsiteX3" fmla="*/ 213783 w 239183"/>
                  <a:gd name="connsiteY3" fmla="*/ 194733 h 381000"/>
                  <a:gd name="connsiteX4" fmla="*/ 211667 w 239183"/>
                  <a:gd name="connsiteY4" fmla="*/ 188383 h 381000"/>
                  <a:gd name="connsiteX5" fmla="*/ 203200 w 239183"/>
                  <a:gd name="connsiteY5" fmla="*/ 167217 h 381000"/>
                  <a:gd name="connsiteX6" fmla="*/ 194733 w 239183"/>
                  <a:gd name="connsiteY6" fmla="*/ 148167 h 381000"/>
                  <a:gd name="connsiteX7" fmla="*/ 186267 w 239183"/>
                  <a:gd name="connsiteY7" fmla="*/ 131233 h 381000"/>
                  <a:gd name="connsiteX8" fmla="*/ 179917 w 239183"/>
                  <a:gd name="connsiteY8" fmla="*/ 110067 h 381000"/>
                  <a:gd name="connsiteX9" fmla="*/ 177800 w 239183"/>
                  <a:gd name="connsiteY9" fmla="*/ 103717 h 381000"/>
                  <a:gd name="connsiteX10" fmla="*/ 171450 w 239183"/>
                  <a:gd name="connsiteY10" fmla="*/ 91017 h 381000"/>
                  <a:gd name="connsiteX11" fmla="*/ 169333 w 239183"/>
                  <a:gd name="connsiteY11" fmla="*/ 76200 h 381000"/>
                  <a:gd name="connsiteX12" fmla="*/ 162983 w 239183"/>
                  <a:gd name="connsiteY12" fmla="*/ 69850 h 381000"/>
                  <a:gd name="connsiteX13" fmla="*/ 152400 w 239183"/>
                  <a:gd name="connsiteY13" fmla="*/ 61383 h 381000"/>
                  <a:gd name="connsiteX14" fmla="*/ 133350 w 239183"/>
                  <a:gd name="connsiteY14" fmla="*/ 44450 h 381000"/>
                  <a:gd name="connsiteX15" fmla="*/ 129117 w 239183"/>
                  <a:gd name="connsiteY15" fmla="*/ 38100 h 381000"/>
                  <a:gd name="connsiteX16" fmla="*/ 122767 w 239183"/>
                  <a:gd name="connsiteY16" fmla="*/ 35983 h 381000"/>
                  <a:gd name="connsiteX17" fmla="*/ 120650 w 239183"/>
                  <a:gd name="connsiteY17" fmla="*/ 29633 h 381000"/>
                  <a:gd name="connsiteX18" fmla="*/ 114300 w 239183"/>
                  <a:gd name="connsiteY18" fmla="*/ 23283 h 381000"/>
                  <a:gd name="connsiteX19" fmla="*/ 110067 w 239183"/>
                  <a:gd name="connsiteY19" fmla="*/ 16933 h 381000"/>
                  <a:gd name="connsiteX20" fmla="*/ 105833 w 239183"/>
                  <a:gd name="connsiteY20" fmla="*/ 12700 h 381000"/>
                  <a:gd name="connsiteX21" fmla="*/ 101600 w 239183"/>
                  <a:gd name="connsiteY21" fmla="*/ 6350 h 381000"/>
                  <a:gd name="connsiteX22" fmla="*/ 88900 w 239183"/>
                  <a:gd name="connsiteY22" fmla="*/ 0 h 381000"/>
                  <a:gd name="connsiteX23" fmla="*/ 48683 w 239183"/>
                  <a:gd name="connsiteY23" fmla="*/ 2117 h 381000"/>
                  <a:gd name="connsiteX24" fmla="*/ 42333 w 239183"/>
                  <a:gd name="connsiteY24" fmla="*/ 8467 h 381000"/>
                  <a:gd name="connsiteX25" fmla="*/ 35983 w 239183"/>
                  <a:gd name="connsiteY25" fmla="*/ 12700 h 381000"/>
                  <a:gd name="connsiteX26" fmla="*/ 23283 w 239183"/>
                  <a:gd name="connsiteY26" fmla="*/ 29633 h 381000"/>
                  <a:gd name="connsiteX27" fmla="*/ 14817 w 239183"/>
                  <a:gd name="connsiteY27" fmla="*/ 46567 h 381000"/>
                  <a:gd name="connsiteX28" fmla="*/ 4233 w 239183"/>
                  <a:gd name="connsiteY28" fmla="*/ 78317 h 381000"/>
                  <a:gd name="connsiteX29" fmla="*/ 2117 w 239183"/>
                  <a:gd name="connsiteY29" fmla="*/ 84667 h 381000"/>
                  <a:gd name="connsiteX30" fmla="*/ 0 w 239183"/>
                  <a:gd name="connsiteY30" fmla="*/ 91017 h 381000"/>
                  <a:gd name="connsiteX31" fmla="*/ 4233 w 239183"/>
                  <a:gd name="connsiteY31" fmla="*/ 129117 h 381000"/>
                  <a:gd name="connsiteX32" fmla="*/ 8467 w 239183"/>
                  <a:gd name="connsiteY32" fmla="*/ 135467 h 381000"/>
                  <a:gd name="connsiteX33" fmla="*/ 10583 w 239183"/>
                  <a:gd name="connsiteY33" fmla="*/ 146050 h 381000"/>
                  <a:gd name="connsiteX34" fmla="*/ 14817 w 239183"/>
                  <a:gd name="connsiteY34" fmla="*/ 150283 h 381000"/>
                  <a:gd name="connsiteX35" fmla="*/ 19050 w 239183"/>
                  <a:gd name="connsiteY35" fmla="*/ 162983 h 381000"/>
                  <a:gd name="connsiteX36" fmla="*/ 21167 w 239183"/>
                  <a:gd name="connsiteY36" fmla="*/ 169333 h 381000"/>
                  <a:gd name="connsiteX37" fmla="*/ 25400 w 239183"/>
                  <a:gd name="connsiteY37" fmla="*/ 173567 h 381000"/>
                  <a:gd name="connsiteX38" fmla="*/ 31750 w 239183"/>
                  <a:gd name="connsiteY38" fmla="*/ 186267 h 381000"/>
                  <a:gd name="connsiteX39" fmla="*/ 35983 w 239183"/>
                  <a:gd name="connsiteY39" fmla="*/ 203200 h 381000"/>
                  <a:gd name="connsiteX40" fmla="*/ 42333 w 239183"/>
                  <a:gd name="connsiteY40" fmla="*/ 222250 h 381000"/>
                  <a:gd name="connsiteX41" fmla="*/ 44450 w 239183"/>
                  <a:gd name="connsiteY41" fmla="*/ 228600 h 381000"/>
                  <a:gd name="connsiteX42" fmla="*/ 48683 w 239183"/>
                  <a:gd name="connsiteY42" fmla="*/ 245533 h 381000"/>
                  <a:gd name="connsiteX43" fmla="*/ 55033 w 239183"/>
                  <a:gd name="connsiteY43" fmla="*/ 264583 h 381000"/>
                  <a:gd name="connsiteX44" fmla="*/ 57150 w 239183"/>
                  <a:gd name="connsiteY44" fmla="*/ 270933 h 381000"/>
                  <a:gd name="connsiteX45" fmla="*/ 63500 w 239183"/>
                  <a:gd name="connsiteY45" fmla="*/ 292100 h 381000"/>
                  <a:gd name="connsiteX46" fmla="*/ 65617 w 239183"/>
                  <a:gd name="connsiteY46" fmla="*/ 298450 h 381000"/>
                  <a:gd name="connsiteX47" fmla="*/ 74083 w 239183"/>
                  <a:gd name="connsiteY47" fmla="*/ 311150 h 381000"/>
                  <a:gd name="connsiteX48" fmla="*/ 82550 w 239183"/>
                  <a:gd name="connsiteY48" fmla="*/ 321733 h 381000"/>
                  <a:gd name="connsiteX49" fmla="*/ 86783 w 239183"/>
                  <a:gd name="connsiteY49" fmla="*/ 338667 h 381000"/>
                  <a:gd name="connsiteX50" fmla="*/ 91017 w 239183"/>
                  <a:gd name="connsiteY50" fmla="*/ 342900 h 381000"/>
                  <a:gd name="connsiteX51" fmla="*/ 95250 w 239183"/>
                  <a:gd name="connsiteY51" fmla="*/ 349250 h 381000"/>
                  <a:gd name="connsiteX52" fmla="*/ 97367 w 239183"/>
                  <a:gd name="connsiteY52" fmla="*/ 355600 h 381000"/>
                  <a:gd name="connsiteX53" fmla="*/ 103717 w 239183"/>
                  <a:gd name="connsiteY53" fmla="*/ 359833 h 381000"/>
                  <a:gd name="connsiteX54" fmla="*/ 107950 w 239183"/>
                  <a:gd name="connsiteY54" fmla="*/ 364067 h 381000"/>
                  <a:gd name="connsiteX55" fmla="*/ 120650 w 239183"/>
                  <a:gd name="connsiteY55" fmla="*/ 372533 h 381000"/>
                  <a:gd name="connsiteX56" fmla="*/ 129117 w 239183"/>
                  <a:gd name="connsiteY56" fmla="*/ 381000 h 381000"/>
                  <a:gd name="connsiteX57" fmla="*/ 192617 w 239183"/>
                  <a:gd name="connsiteY57" fmla="*/ 378883 h 381000"/>
                  <a:gd name="connsiteX58" fmla="*/ 201083 w 239183"/>
                  <a:gd name="connsiteY58" fmla="*/ 370417 h 381000"/>
                  <a:gd name="connsiteX59" fmla="*/ 207433 w 239183"/>
                  <a:gd name="connsiteY59" fmla="*/ 368300 h 381000"/>
                  <a:gd name="connsiteX60" fmla="*/ 209550 w 239183"/>
                  <a:gd name="connsiteY60" fmla="*/ 361950 h 381000"/>
                  <a:gd name="connsiteX61" fmla="*/ 218017 w 239183"/>
                  <a:gd name="connsiteY61" fmla="*/ 349250 h 381000"/>
                  <a:gd name="connsiteX62" fmla="*/ 228600 w 239183"/>
                  <a:gd name="connsiteY62" fmla="*/ 325967 h 381000"/>
                  <a:gd name="connsiteX63" fmla="*/ 232833 w 239183"/>
                  <a:gd name="connsiteY63" fmla="*/ 317500 h 381000"/>
                  <a:gd name="connsiteX64" fmla="*/ 234950 w 239183"/>
                  <a:gd name="connsiteY64" fmla="*/ 309033 h 381000"/>
                  <a:gd name="connsiteX65" fmla="*/ 239183 w 239183"/>
                  <a:gd name="connsiteY65" fmla="*/ 296333 h 381000"/>
                  <a:gd name="connsiteX66" fmla="*/ 232833 w 239183"/>
                  <a:gd name="connsiteY66" fmla="*/ 224367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9183" h="381000">
                    <a:moveTo>
                      <a:pt x="232833" y="224367"/>
                    </a:moveTo>
                    <a:cubicBezTo>
                      <a:pt x="230716" y="210609"/>
                      <a:pt x="228951" y="217074"/>
                      <a:pt x="226483" y="213783"/>
                    </a:cubicBezTo>
                    <a:cubicBezTo>
                      <a:pt x="224687" y="211388"/>
                      <a:pt x="221793" y="209924"/>
                      <a:pt x="220133" y="207433"/>
                    </a:cubicBezTo>
                    <a:cubicBezTo>
                      <a:pt x="217508" y="203495"/>
                      <a:pt x="215705" y="199058"/>
                      <a:pt x="213783" y="194733"/>
                    </a:cubicBezTo>
                    <a:cubicBezTo>
                      <a:pt x="212877" y="192694"/>
                      <a:pt x="212468" y="190465"/>
                      <a:pt x="211667" y="188383"/>
                    </a:cubicBezTo>
                    <a:cubicBezTo>
                      <a:pt x="208939" y="181291"/>
                      <a:pt x="205603" y="174426"/>
                      <a:pt x="203200" y="167217"/>
                    </a:cubicBezTo>
                    <a:cubicBezTo>
                      <a:pt x="198163" y="152103"/>
                      <a:pt x="201443" y="158230"/>
                      <a:pt x="194733" y="148167"/>
                    </a:cubicBezTo>
                    <a:cubicBezTo>
                      <a:pt x="189869" y="133574"/>
                      <a:pt x="193655" y="138623"/>
                      <a:pt x="186267" y="131233"/>
                    </a:cubicBezTo>
                    <a:cubicBezTo>
                      <a:pt x="183068" y="118441"/>
                      <a:pt x="185069" y="125522"/>
                      <a:pt x="179917" y="110067"/>
                    </a:cubicBezTo>
                    <a:cubicBezTo>
                      <a:pt x="179211" y="107950"/>
                      <a:pt x="179038" y="105574"/>
                      <a:pt x="177800" y="103717"/>
                    </a:cubicBezTo>
                    <a:cubicBezTo>
                      <a:pt x="172329" y="95510"/>
                      <a:pt x="174372" y="99780"/>
                      <a:pt x="171450" y="91017"/>
                    </a:cubicBezTo>
                    <a:cubicBezTo>
                      <a:pt x="170744" y="86078"/>
                      <a:pt x="171186" y="80832"/>
                      <a:pt x="169333" y="76200"/>
                    </a:cubicBezTo>
                    <a:cubicBezTo>
                      <a:pt x="168221" y="73421"/>
                      <a:pt x="164899" y="72150"/>
                      <a:pt x="162983" y="69850"/>
                    </a:cubicBezTo>
                    <a:cubicBezTo>
                      <a:pt x="155618" y="61012"/>
                      <a:pt x="162825" y="64858"/>
                      <a:pt x="152400" y="61383"/>
                    </a:cubicBezTo>
                    <a:cubicBezTo>
                      <a:pt x="137901" y="46884"/>
                      <a:pt x="144681" y="52004"/>
                      <a:pt x="133350" y="44450"/>
                    </a:cubicBezTo>
                    <a:cubicBezTo>
                      <a:pt x="131939" y="42333"/>
                      <a:pt x="131103" y="39689"/>
                      <a:pt x="129117" y="38100"/>
                    </a:cubicBezTo>
                    <a:cubicBezTo>
                      <a:pt x="127375" y="36706"/>
                      <a:pt x="124345" y="37561"/>
                      <a:pt x="122767" y="35983"/>
                    </a:cubicBezTo>
                    <a:cubicBezTo>
                      <a:pt x="121189" y="34405"/>
                      <a:pt x="121888" y="31489"/>
                      <a:pt x="120650" y="29633"/>
                    </a:cubicBezTo>
                    <a:cubicBezTo>
                      <a:pt x="118990" y="27142"/>
                      <a:pt x="116216" y="25583"/>
                      <a:pt x="114300" y="23283"/>
                    </a:cubicBezTo>
                    <a:cubicBezTo>
                      <a:pt x="112671" y="21329"/>
                      <a:pt x="111656" y="18919"/>
                      <a:pt x="110067" y="16933"/>
                    </a:cubicBezTo>
                    <a:cubicBezTo>
                      <a:pt x="108820" y="15375"/>
                      <a:pt x="107080" y="14258"/>
                      <a:pt x="105833" y="12700"/>
                    </a:cubicBezTo>
                    <a:cubicBezTo>
                      <a:pt x="104244" y="10714"/>
                      <a:pt x="103399" y="8149"/>
                      <a:pt x="101600" y="6350"/>
                    </a:cubicBezTo>
                    <a:cubicBezTo>
                      <a:pt x="97498" y="2248"/>
                      <a:pt x="94063" y="1721"/>
                      <a:pt x="88900" y="0"/>
                    </a:cubicBezTo>
                    <a:cubicBezTo>
                      <a:pt x="75494" y="706"/>
                      <a:pt x="61891" y="-284"/>
                      <a:pt x="48683" y="2117"/>
                    </a:cubicBezTo>
                    <a:cubicBezTo>
                      <a:pt x="45738" y="2652"/>
                      <a:pt x="44633" y="6551"/>
                      <a:pt x="42333" y="8467"/>
                    </a:cubicBezTo>
                    <a:cubicBezTo>
                      <a:pt x="40379" y="10096"/>
                      <a:pt x="38100" y="11289"/>
                      <a:pt x="35983" y="12700"/>
                    </a:cubicBezTo>
                    <a:cubicBezTo>
                      <a:pt x="26410" y="27061"/>
                      <a:pt x="31115" y="21803"/>
                      <a:pt x="23283" y="29633"/>
                    </a:cubicBezTo>
                    <a:cubicBezTo>
                      <a:pt x="18419" y="44226"/>
                      <a:pt x="22205" y="39177"/>
                      <a:pt x="14817" y="46567"/>
                    </a:cubicBezTo>
                    <a:lnTo>
                      <a:pt x="4233" y="78317"/>
                    </a:lnTo>
                    <a:lnTo>
                      <a:pt x="2117" y="84667"/>
                    </a:lnTo>
                    <a:lnTo>
                      <a:pt x="0" y="91017"/>
                    </a:lnTo>
                    <a:cubicBezTo>
                      <a:pt x="263" y="94963"/>
                      <a:pt x="-815" y="119021"/>
                      <a:pt x="4233" y="129117"/>
                    </a:cubicBezTo>
                    <a:cubicBezTo>
                      <a:pt x="5371" y="131392"/>
                      <a:pt x="7056" y="133350"/>
                      <a:pt x="8467" y="135467"/>
                    </a:cubicBezTo>
                    <a:cubicBezTo>
                      <a:pt x="9172" y="138995"/>
                      <a:pt x="9166" y="142743"/>
                      <a:pt x="10583" y="146050"/>
                    </a:cubicBezTo>
                    <a:cubicBezTo>
                      <a:pt x="11369" y="147884"/>
                      <a:pt x="13924" y="148498"/>
                      <a:pt x="14817" y="150283"/>
                    </a:cubicBezTo>
                    <a:cubicBezTo>
                      <a:pt x="16813" y="154274"/>
                      <a:pt x="17639" y="158750"/>
                      <a:pt x="19050" y="162983"/>
                    </a:cubicBezTo>
                    <a:cubicBezTo>
                      <a:pt x="19756" y="165100"/>
                      <a:pt x="19589" y="167755"/>
                      <a:pt x="21167" y="169333"/>
                    </a:cubicBezTo>
                    <a:lnTo>
                      <a:pt x="25400" y="173567"/>
                    </a:lnTo>
                    <a:cubicBezTo>
                      <a:pt x="30721" y="189528"/>
                      <a:pt x="23543" y="169854"/>
                      <a:pt x="31750" y="186267"/>
                    </a:cubicBezTo>
                    <a:cubicBezTo>
                      <a:pt x="34321" y="191409"/>
                      <a:pt x="34532" y="197879"/>
                      <a:pt x="35983" y="203200"/>
                    </a:cubicBezTo>
                    <a:cubicBezTo>
                      <a:pt x="37744" y="209658"/>
                      <a:pt x="40216" y="215900"/>
                      <a:pt x="42333" y="222250"/>
                    </a:cubicBezTo>
                    <a:cubicBezTo>
                      <a:pt x="43039" y="224367"/>
                      <a:pt x="43909" y="226435"/>
                      <a:pt x="44450" y="228600"/>
                    </a:cubicBezTo>
                    <a:cubicBezTo>
                      <a:pt x="45861" y="234244"/>
                      <a:pt x="46843" y="240014"/>
                      <a:pt x="48683" y="245533"/>
                    </a:cubicBezTo>
                    <a:lnTo>
                      <a:pt x="55033" y="264583"/>
                    </a:lnTo>
                    <a:cubicBezTo>
                      <a:pt x="55739" y="266700"/>
                      <a:pt x="56609" y="268768"/>
                      <a:pt x="57150" y="270933"/>
                    </a:cubicBezTo>
                    <a:cubicBezTo>
                      <a:pt x="60349" y="283726"/>
                      <a:pt x="58348" y="276645"/>
                      <a:pt x="63500" y="292100"/>
                    </a:cubicBezTo>
                    <a:cubicBezTo>
                      <a:pt x="64206" y="294217"/>
                      <a:pt x="64379" y="296593"/>
                      <a:pt x="65617" y="298450"/>
                    </a:cubicBezTo>
                    <a:cubicBezTo>
                      <a:pt x="68439" y="302683"/>
                      <a:pt x="72474" y="306323"/>
                      <a:pt x="74083" y="311150"/>
                    </a:cubicBezTo>
                    <a:cubicBezTo>
                      <a:pt x="77005" y="319913"/>
                      <a:pt x="74343" y="316262"/>
                      <a:pt x="82550" y="321733"/>
                    </a:cubicBezTo>
                    <a:cubicBezTo>
                      <a:pt x="83004" y="324004"/>
                      <a:pt x="84832" y="335416"/>
                      <a:pt x="86783" y="338667"/>
                    </a:cubicBezTo>
                    <a:cubicBezTo>
                      <a:pt x="87810" y="340378"/>
                      <a:pt x="89770" y="341342"/>
                      <a:pt x="91017" y="342900"/>
                    </a:cubicBezTo>
                    <a:cubicBezTo>
                      <a:pt x="92606" y="344886"/>
                      <a:pt x="94112" y="346975"/>
                      <a:pt x="95250" y="349250"/>
                    </a:cubicBezTo>
                    <a:cubicBezTo>
                      <a:pt x="96248" y="351246"/>
                      <a:pt x="95973" y="353858"/>
                      <a:pt x="97367" y="355600"/>
                    </a:cubicBezTo>
                    <a:cubicBezTo>
                      <a:pt x="98956" y="357586"/>
                      <a:pt x="101731" y="358244"/>
                      <a:pt x="103717" y="359833"/>
                    </a:cubicBezTo>
                    <a:cubicBezTo>
                      <a:pt x="105275" y="361080"/>
                      <a:pt x="106353" y="362870"/>
                      <a:pt x="107950" y="364067"/>
                    </a:cubicBezTo>
                    <a:cubicBezTo>
                      <a:pt x="112020" y="367120"/>
                      <a:pt x="117052" y="368935"/>
                      <a:pt x="120650" y="372533"/>
                    </a:cubicBezTo>
                    <a:lnTo>
                      <a:pt x="129117" y="381000"/>
                    </a:lnTo>
                    <a:cubicBezTo>
                      <a:pt x="150284" y="380294"/>
                      <a:pt x="171664" y="381964"/>
                      <a:pt x="192617" y="378883"/>
                    </a:cubicBezTo>
                    <a:cubicBezTo>
                      <a:pt x="196565" y="378302"/>
                      <a:pt x="197835" y="372737"/>
                      <a:pt x="201083" y="370417"/>
                    </a:cubicBezTo>
                    <a:cubicBezTo>
                      <a:pt x="202899" y="369120"/>
                      <a:pt x="205316" y="369006"/>
                      <a:pt x="207433" y="368300"/>
                    </a:cubicBezTo>
                    <a:cubicBezTo>
                      <a:pt x="208139" y="366183"/>
                      <a:pt x="208466" y="363900"/>
                      <a:pt x="209550" y="361950"/>
                    </a:cubicBezTo>
                    <a:cubicBezTo>
                      <a:pt x="212021" y="357502"/>
                      <a:pt x="218017" y="349250"/>
                      <a:pt x="218017" y="349250"/>
                    </a:cubicBezTo>
                    <a:cubicBezTo>
                      <a:pt x="222128" y="336912"/>
                      <a:pt x="219134" y="344899"/>
                      <a:pt x="228600" y="325967"/>
                    </a:cubicBezTo>
                    <a:cubicBezTo>
                      <a:pt x="230011" y="323145"/>
                      <a:pt x="232068" y="320561"/>
                      <a:pt x="232833" y="317500"/>
                    </a:cubicBezTo>
                    <a:cubicBezTo>
                      <a:pt x="233539" y="314678"/>
                      <a:pt x="234114" y="311820"/>
                      <a:pt x="234950" y="309033"/>
                    </a:cubicBezTo>
                    <a:cubicBezTo>
                      <a:pt x="236232" y="304759"/>
                      <a:pt x="239183" y="296333"/>
                      <a:pt x="239183" y="296333"/>
                    </a:cubicBezTo>
                    <a:cubicBezTo>
                      <a:pt x="238478" y="274461"/>
                      <a:pt x="234950" y="238125"/>
                      <a:pt x="232833" y="22436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" name="手繪多邊形 10"/>
            <p:cNvSpPr/>
            <p:nvPr/>
          </p:nvSpPr>
          <p:spPr>
            <a:xfrm>
              <a:off x="7694500" y="3438525"/>
              <a:ext cx="117488" cy="447675"/>
            </a:xfrm>
            <a:custGeom>
              <a:avLst/>
              <a:gdLst>
                <a:gd name="connsiteX0" fmla="*/ 25400 w 117488"/>
                <a:gd name="connsiteY0" fmla="*/ 0 h 447675"/>
                <a:gd name="connsiteX1" fmla="*/ 33338 w 117488"/>
                <a:gd name="connsiteY1" fmla="*/ 9525 h 447675"/>
                <a:gd name="connsiteX2" fmla="*/ 38100 w 117488"/>
                <a:gd name="connsiteY2" fmla="*/ 12700 h 447675"/>
                <a:gd name="connsiteX3" fmla="*/ 42863 w 117488"/>
                <a:gd name="connsiteY3" fmla="*/ 19050 h 447675"/>
                <a:gd name="connsiteX4" fmla="*/ 47625 w 117488"/>
                <a:gd name="connsiteY4" fmla="*/ 23812 h 447675"/>
                <a:gd name="connsiteX5" fmla="*/ 57150 w 117488"/>
                <a:gd name="connsiteY5" fmla="*/ 36512 h 447675"/>
                <a:gd name="connsiteX6" fmla="*/ 60325 w 117488"/>
                <a:gd name="connsiteY6" fmla="*/ 41275 h 447675"/>
                <a:gd name="connsiteX7" fmla="*/ 65088 w 117488"/>
                <a:gd name="connsiteY7" fmla="*/ 44450 h 447675"/>
                <a:gd name="connsiteX8" fmla="*/ 69850 w 117488"/>
                <a:gd name="connsiteY8" fmla="*/ 60325 h 447675"/>
                <a:gd name="connsiteX9" fmla="*/ 76200 w 117488"/>
                <a:gd name="connsiteY9" fmla="*/ 69850 h 447675"/>
                <a:gd name="connsiteX10" fmla="*/ 77788 w 117488"/>
                <a:gd name="connsiteY10" fmla="*/ 74612 h 447675"/>
                <a:gd name="connsiteX11" fmla="*/ 84138 w 117488"/>
                <a:gd name="connsiteY11" fmla="*/ 84137 h 447675"/>
                <a:gd name="connsiteX12" fmla="*/ 87313 w 117488"/>
                <a:gd name="connsiteY12" fmla="*/ 88900 h 447675"/>
                <a:gd name="connsiteX13" fmla="*/ 93663 w 117488"/>
                <a:gd name="connsiteY13" fmla="*/ 103187 h 447675"/>
                <a:gd name="connsiteX14" fmla="*/ 96838 w 117488"/>
                <a:gd name="connsiteY14" fmla="*/ 112712 h 447675"/>
                <a:gd name="connsiteX15" fmla="*/ 98425 w 117488"/>
                <a:gd name="connsiteY15" fmla="*/ 119062 h 447675"/>
                <a:gd name="connsiteX16" fmla="*/ 101600 w 117488"/>
                <a:gd name="connsiteY16" fmla="*/ 123825 h 447675"/>
                <a:gd name="connsiteX17" fmla="*/ 104775 w 117488"/>
                <a:gd name="connsiteY17" fmla="*/ 133350 h 447675"/>
                <a:gd name="connsiteX18" fmla="*/ 106363 w 117488"/>
                <a:gd name="connsiteY18" fmla="*/ 138112 h 447675"/>
                <a:gd name="connsiteX19" fmla="*/ 107950 w 117488"/>
                <a:gd name="connsiteY19" fmla="*/ 144462 h 447675"/>
                <a:gd name="connsiteX20" fmla="*/ 111125 w 117488"/>
                <a:gd name="connsiteY20" fmla="*/ 153987 h 447675"/>
                <a:gd name="connsiteX21" fmla="*/ 112713 w 117488"/>
                <a:gd name="connsiteY21" fmla="*/ 217487 h 447675"/>
                <a:gd name="connsiteX22" fmla="*/ 115888 w 117488"/>
                <a:gd name="connsiteY22" fmla="*/ 242887 h 447675"/>
                <a:gd name="connsiteX23" fmla="*/ 115888 w 117488"/>
                <a:gd name="connsiteY23" fmla="*/ 307975 h 447675"/>
                <a:gd name="connsiteX24" fmla="*/ 111125 w 117488"/>
                <a:gd name="connsiteY24" fmla="*/ 322262 h 447675"/>
                <a:gd name="connsiteX25" fmla="*/ 109538 w 117488"/>
                <a:gd name="connsiteY25" fmla="*/ 327025 h 447675"/>
                <a:gd name="connsiteX26" fmla="*/ 107950 w 117488"/>
                <a:gd name="connsiteY26" fmla="*/ 331787 h 447675"/>
                <a:gd name="connsiteX27" fmla="*/ 104775 w 117488"/>
                <a:gd name="connsiteY27" fmla="*/ 360362 h 447675"/>
                <a:gd name="connsiteX28" fmla="*/ 103188 w 117488"/>
                <a:gd name="connsiteY28" fmla="*/ 368300 h 447675"/>
                <a:gd name="connsiteX29" fmla="*/ 100013 w 117488"/>
                <a:gd name="connsiteY29" fmla="*/ 377825 h 447675"/>
                <a:gd name="connsiteX30" fmla="*/ 98425 w 117488"/>
                <a:gd name="connsiteY30" fmla="*/ 382587 h 447675"/>
                <a:gd name="connsiteX31" fmla="*/ 96838 w 117488"/>
                <a:gd name="connsiteY31" fmla="*/ 404812 h 447675"/>
                <a:gd name="connsiteX32" fmla="*/ 95250 w 117488"/>
                <a:gd name="connsiteY32" fmla="*/ 411162 h 447675"/>
                <a:gd name="connsiteX33" fmla="*/ 93663 w 117488"/>
                <a:gd name="connsiteY33" fmla="*/ 419100 h 447675"/>
                <a:gd name="connsiteX34" fmla="*/ 92075 w 117488"/>
                <a:gd name="connsiteY34" fmla="*/ 431800 h 447675"/>
                <a:gd name="connsiteX35" fmla="*/ 88900 w 117488"/>
                <a:gd name="connsiteY35" fmla="*/ 441325 h 447675"/>
                <a:gd name="connsiteX36" fmla="*/ 87313 w 117488"/>
                <a:gd name="connsiteY36" fmla="*/ 446087 h 447675"/>
                <a:gd name="connsiteX37" fmla="*/ 82550 w 117488"/>
                <a:gd name="connsiteY37" fmla="*/ 447675 h 447675"/>
                <a:gd name="connsiteX38" fmla="*/ 69850 w 117488"/>
                <a:gd name="connsiteY38" fmla="*/ 436562 h 447675"/>
                <a:gd name="connsiteX39" fmla="*/ 58738 w 117488"/>
                <a:gd name="connsiteY39" fmla="*/ 422275 h 447675"/>
                <a:gd name="connsiteX40" fmla="*/ 41275 w 117488"/>
                <a:gd name="connsiteY40" fmla="*/ 403225 h 447675"/>
                <a:gd name="connsiteX41" fmla="*/ 36513 w 117488"/>
                <a:gd name="connsiteY41" fmla="*/ 392112 h 447675"/>
                <a:gd name="connsiteX42" fmla="*/ 28575 w 117488"/>
                <a:gd name="connsiteY42" fmla="*/ 379412 h 447675"/>
                <a:gd name="connsiteX43" fmla="*/ 26988 w 117488"/>
                <a:gd name="connsiteY43" fmla="*/ 373062 h 447675"/>
                <a:gd name="connsiteX44" fmla="*/ 20638 w 117488"/>
                <a:gd name="connsiteY44" fmla="*/ 360362 h 447675"/>
                <a:gd name="connsiteX45" fmla="*/ 15875 w 117488"/>
                <a:gd name="connsiteY45" fmla="*/ 342900 h 447675"/>
                <a:gd name="connsiteX46" fmla="*/ 12700 w 117488"/>
                <a:gd name="connsiteY46" fmla="*/ 334962 h 447675"/>
                <a:gd name="connsiteX47" fmla="*/ 9525 w 117488"/>
                <a:gd name="connsiteY47" fmla="*/ 322262 h 447675"/>
                <a:gd name="connsiteX48" fmla="*/ 6350 w 117488"/>
                <a:gd name="connsiteY48" fmla="*/ 314325 h 447675"/>
                <a:gd name="connsiteX49" fmla="*/ 4763 w 117488"/>
                <a:gd name="connsiteY49" fmla="*/ 309562 h 447675"/>
                <a:gd name="connsiteX50" fmla="*/ 3175 w 117488"/>
                <a:gd name="connsiteY50" fmla="*/ 290512 h 447675"/>
                <a:gd name="connsiteX51" fmla="*/ 1588 w 117488"/>
                <a:gd name="connsiteY51" fmla="*/ 284162 h 447675"/>
                <a:gd name="connsiteX52" fmla="*/ 0 w 117488"/>
                <a:gd name="connsiteY52" fmla="*/ 273050 h 447675"/>
                <a:gd name="connsiteX53" fmla="*/ 1588 w 117488"/>
                <a:gd name="connsiteY53" fmla="*/ 234950 h 447675"/>
                <a:gd name="connsiteX54" fmla="*/ 3175 w 117488"/>
                <a:gd name="connsiteY54" fmla="*/ 230187 h 447675"/>
                <a:gd name="connsiteX55" fmla="*/ 4763 w 117488"/>
                <a:gd name="connsiteY55" fmla="*/ 220662 h 447675"/>
                <a:gd name="connsiteX56" fmla="*/ 7938 w 117488"/>
                <a:gd name="connsiteY56" fmla="*/ 209550 h 447675"/>
                <a:gd name="connsiteX57" fmla="*/ 9525 w 117488"/>
                <a:gd name="connsiteY57" fmla="*/ 198437 h 447675"/>
                <a:gd name="connsiteX58" fmla="*/ 11113 w 117488"/>
                <a:gd name="connsiteY58" fmla="*/ 192087 h 447675"/>
                <a:gd name="connsiteX59" fmla="*/ 12700 w 117488"/>
                <a:gd name="connsiteY59" fmla="*/ 177800 h 447675"/>
                <a:gd name="connsiteX60" fmla="*/ 17463 w 117488"/>
                <a:gd name="connsiteY60" fmla="*/ 128587 h 447675"/>
                <a:gd name="connsiteX61" fmla="*/ 25400 w 117488"/>
                <a:gd name="connsiteY61" fmla="*/ 0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17488" h="447675">
                  <a:moveTo>
                    <a:pt x="25400" y="0"/>
                  </a:moveTo>
                  <a:cubicBezTo>
                    <a:pt x="28046" y="3175"/>
                    <a:pt x="30416" y="6603"/>
                    <a:pt x="33338" y="9525"/>
                  </a:cubicBezTo>
                  <a:cubicBezTo>
                    <a:pt x="34687" y="10874"/>
                    <a:pt x="36751" y="11351"/>
                    <a:pt x="38100" y="12700"/>
                  </a:cubicBezTo>
                  <a:cubicBezTo>
                    <a:pt x="39971" y="14571"/>
                    <a:pt x="41141" y="17041"/>
                    <a:pt x="42863" y="19050"/>
                  </a:cubicBezTo>
                  <a:cubicBezTo>
                    <a:pt x="44324" y="20754"/>
                    <a:pt x="46203" y="22075"/>
                    <a:pt x="47625" y="23812"/>
                  </a:cubicBezTo>
                  <a:cubicBezTo>
                    <a:pt x="50976" y="27908"/>
                    <a:pt x="54215" y="32109"/>
                    <a:pt x="57150" y="36512"/>
                  </a:cubicBezTo>
                  <a:cubicBezTo>
                    <a:pt x="58208" y="38100"/>
                    <a:pt x="58976" y="39926"/>
                    <a:pt x="60325" y="41275"/>
                  </a:cubicBezTo>
                  <a:cubicBezTo>
                    <a:pt x="61674" y="42624"/>
                    <a:pt x="63500" y="43392"/>
                    <a:pt x="65088" y="44450"/>
                  </a:cubicBezTo>
                  <a:cubicBezTo>
                    <a:pt x="65975" y="48001"/>
                    <a:pt x="68303" y="58004"/>
                    <a:pt x="69850" y="60325"/>
                  </a:cubicBezTo>
                  <a:cubicBezTo>
                    <a:pt x="71967" y="63500"/>
                    <a:pt x="74993" y="66230"/>
                    <a:pt x="76200" y="69850"/>
                  </a:cubicBezTo>
                  <a:cubicBezTo>
                    <a:pt x="76729" y="71437"/>
                    <a:pt x="76975" y="73149"/>
                    <a:pt x="77788" y="74612"/>
                  </a:cubicBezTo>
                  <a:cubicBezTo>
                    <a:pt x="79641" y="77948"/>
                    <a:pt x="82021" y="80962"/>
                    <a:pt x="84138" y="84137"/>
                  </a:cubicBezTo>
                  <a:lnTo>
                    <a:pt x="87313" y="88900"/>
                  </a:lnTo>
                  <a:cubicBezTo>
                    <a:pt x="91091" y="100235"/>
                    <a:pt x="88631" y="95640"/>
                    <a:pt x="93663" y="103187"/>
                  </a:cubicBezTo>
                  <a:cubicBezTo>
                    <a:pt x="94721" y="106362"/>
                    <a:pt x="96027" y="109465"/>
                    <a:pt x="96838" y="112712"/>
                  </a:cubicBezTo>
                  <a:cubicBezTo>
                    <a:pt x="97367" y="114829"/>
                    <a:pt x="97566" y="117057"/>
                    <a:pt x="98425" y="119062"/>
                  </a:cubicBezTo>
                  <a:cubicBezTo>
                    <a:pt x="99177" y="120816"/>
                    <a:pt x="100825" y="122081"/>
                    <a:pt x="101600" y="123825"/>
                  </a:cubicBezTo>
                  <a:cubicBezTo>
                    <a:pt x="102959" y="126883"/>
                    <a:pt x="103717" y="130175"/>
                    <a:pt x="104775" y="133350"/>
                  </a:cubicBezTo>
                  <a:cubicBezTo>
                    <a:pt x="105304" y="134937"/>
                    <a:pt x="105957" y="136489"/>
                    <a:pt x="106363" y="138112"/>
                  </a:cubicBezTo>
                  <a:cubicBezTo>
                    <a:pt x="106892" y="140229"/>
                    <a:pt x="107323" y="142372"/>
                    <a:pt x="107950" y="144462"/>
                  </a:cubicBezTo>
                  <a:cubicBezTo>
                    <a:pt x="108912" y="147668"/>
                    <a:pt x="111125" y="153987"/>
                    <a:pt x="111125" y="153987"/>
                  </a:cubicBezTo>
                  <a:cubicBezTo>
                    <a:pt x="111654" y="175154"/>
                    <a:pt x="111850" y="196331"/>
                    <a:pt x="112713" y="217487"/>
                  </a:cubicBezTo>
                  <a:cubicBezTo>
                    <a:pt x="112942" y="223102"/>
                    <a:pt x="115005" y="236707"/>
                    <a:pt x="115888" y="242887"/>
                  </a:cubicBezTo>
                  <a:cubicBezTo>
                    <a:pt x="116957" y="267482"/>
                    <a:pt x="118881" y="284032"/>
                    <a:pt x="115888" y="307975"/>
                  </a:cubicBezTo>
                  <a:cubicBezTo>
                    <a:pt x="115887" y="307986"/>
                    <a:pt x="111920" y="319876"/>
                    <a:pt x="111125" y="322262"/>
                  </a:cubicBezTo>
                  <a:lnTo>
                    <a:pt x="109538" y="327025"/>
                  </a:lnTo>
                  <a:lnTo>
                    <a:pt x="107950" y="331787"/>
                  </a:lnTo>
                  <a:cubicBezTo>
                    <a:pt x="106776" y="344701"/>
                    <a:pt x="106708" y="348761"/>
                    <a:pt x="104775" y="360362"/>
                  </a:cubicBezTo>
                  <a:cubicBezTo>
                    <a:pt x="104331" y="363024"/>
                    <a:pt x="103898" y="365697"/>
                    <a:pt x="103188" y="368300"/>
                  </a:cubicBezTo>
                  <a:cubicBezTo>
                    <a:pt x="102308" y="371529"/>
                    <a:pt x="101071" y="374650"/>
                    <a:pt x="100013" y="377825"/>
                  </a:cubicBezTo>
                  <a:lnTo>
                    <a:pt x="98425" y="382587"/>
                  </a:lnTo>
                  <a:cubicBezTo>
                    <a:pt x="97896" y="389995"/>
                    <a:pt x="97658" y="397430"/>
                    <a:pt x="96838" y="404812"/>
                  </a:cubicBezTo>
                  <a:cubicBezTo>
                    <a:pt x="96597" y="406981"/>
                    <a:pt x="95723" y="409032"/>
                    <a:pt x="95250" y="411162"/>
                  </a:cubicBezTo>
                  <a:cubicBezTo>
                    <a:pt x="94665" y="413796"/>
                    <a:pt x="94073" y="416433"/>
                    <a:pt x="93663" y="419100"/>
                  </a:cubicBezTo>
                  <a:cubicBezTo>
                    <a:pt x="93014" y="423317"/>
                    <a:pt x="92969" y="427628"/>
                    <a:pt x="92075" y="431800"/>
                  </a:cubicBezTo>
                  <a:cubicBezTo>
                    <a:pt x="91374" y="435072"/>
                    <a:pt x="89958" y="438150"/>
                    <a:pt x="88900" y="441325"/>
                  </a:cubicBezTo>
                  <a:cubicBezTo>
                    <a:pt x="88371" y="442912"/>
                    <a:pt x="88900" y="445558"/>
                    <a:pt x="87313" y="446087"/>
                  </a:cubicBezTo>
                  <a:lnTo>
                    <a:pt x="82550" y="447675"/>
                  </a:lnTo>
                  <a:cubicBezTo>
                    <a:pt x="76866" y="443411"/>
                    <a:pt x="74609" y="442186"/>
                    <a:pt x="69850" y="436562"/>
                  </a:cubicBezTo>
                  <a:cubicBezTo>
                    <a:pt x="65953" y="431956"/>
                    <a:pt x="63004" y="426541"/>
                    <a:pt x="58738" y="422275"/>
                  </a:cubicBezTo>
                  <a:cubicBezTo>
                    <a:pt x="52572" y="416109"/>
                    <a:pt x="45916" y="410650"/>
                    <a:pt x="41275" y="403225"/>
                  </a:cubicBezTo>
                  <a:cubicBezTo>
                    <a:pt x="36487" y="395564"/>
                    <a:pt x="39460" y="398989"/>
                    <a:pt x="36513" y="392112"/>
                  </a:cubicBezTo>
                  <a:cubicBezTo>
                    <a:pt x="33608" y="385333"/>
                    <a:pt x="33133" y="385488"/>
                    <a:pt x="28575" y="379412"/>
                  </a:cubicBezTo>
                  <a:cubicBezTo>
                    <a:pt x="28046" y="377295"/>
                    <a:pt x="27827" y="375076"/>
                    <a:pt x="26988" y="373062"/>
                  </a:cubicBezTo>
                  <a:cubicBezTo>
                    <a:pt x="25168" y="368693"/>
                    <a:pt x="21786" y="364954"/>
                    <a:pt x="20638" y="360362"/>
                  </a:cubicBezTo>
                  <a:cubicBezTo>
                    <a:pt x="18986" y="353756"/>
                    <a:pt x="18104" y="348842"/>
                    <a:pt x="15875" y="342900"/>
                  </a:cubicBezTo>
                  <a:cubicBezTo>
                    <a:pt x="14874" y="340232"/>
                    <a:pt x="13538" y="337686"/>
                    <a:pt x="12700" y="334962"/>
                  </a:cubicBezTo>
                  <a:cubicBezTo>
                    <a:pt x="11417" y="330791"/>
                    <a:pt x="10808" y="326433"/>
                    <a:pt x="9525" y="322262"/>
                  </a:cubicBezTo>
                  <a:cubicBezTo>
                    <a:pt x="8687" y="319539"/>
                    <a:pt x="7350" y="316993"/>
                    <a:pt x="6350" y="314325"/>
                  </a:cubicBezTo>
                  <a:cubicBezTo>
                    <a:pt x="5762" y="312758"/>
                    <a:pt x="5292" y="311150"/>
                    <a:pt x="4763" y="309562"/>
                  </a:cubicBezTo>
                  <a:cubicBezTo>
                    <a:pt x="4234" y="303212"/>
                    <a:pt x="3965" y="296835"/>
                    <a:pt x="3175" y="290512"/>
                  </a:cubicBezTo>
                  <a:cubicBezTo>
                    <a:pt x="2904" y="288347"/>
                    <a:pt x="1978" y="286309"/>
                    <a:pt x="1588" y="284162"/>
                  </a:cubicBezTo>
                  <a:cubicBezTo>
                    <a:pt x="919" y="280481"/>
                    <a:pt x="529" y="276754"/>
                    <a:pt x="0" y="273050"/>
                  </a:cubicBezTo>
                  <a:cubicBezTo>
                    <a:pt x="529" y="260350"/>
                    <a:pt x="649" y="247626"/>
                    <a:pt x="1588" y="234950"/>
                  </a:cubicBezTo>
                  <a:cubicBezTo>
                    <a:pt x="1712" y="233281"/>
                    <a:pt x="2812" y="231821"/>
                    <a:pt x="3175" y="230187"/>
                  </a:cubicBezTo>
                  <a:cubicBezTo>
                    <a:pt x="3873" y="227045"/>
                    <a:pt x="4132" y="223818"/>
                    <a:pt x="4763" y="220662"/>
                  </a:cubicBezTo>
                  <a:cubicBezTo>
                    <a:pt x="5761" y="215671"/>
                    <a:pt x="6422" y="214095"/>
                    <a:pt x="7938" y="209550"/>
                  </a:cubicBezTo>
                  <a:cubicBezTo>
                    <a:pt x="8467" y="205846"/>
                    <a:pt x="8856" y="202119"/>
                    <a:pt x="9525" y="198437"/>
                  </a:cubicBezTo>
                  <a:cubicBezTo>
                    <a:pt x="9915" y="196290"/>
                    <a:pt x="10781" y="194243"/>
                    <a:pt x="11113" y="192087"/>
                  </a:cubicBezTo>
                  <a:cubicBezTo>
                    <a:pt x="11842" y="187351"/>
                    <a:pt x="12223" y="182568"/>
                    <a:pt x="12700" y="177800"/>
                  </a:cubicBezTo>
                  <a:cubicBezTo>
                    <a:pt x="14340" y="161401"/>
                    <a:pt x="17463" y="145068"/>
                    <a:pt x="17463" y="128587"/>
                  </a:cubicBezTo>
                  <a:lnTo>
                    <a:pt x="254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591844" y="492973"/>
            <a:ext cx="4181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使</a:t>
            </a:r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用</a:t>
            </a:r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到的工具</a:t>
            </a:r>
          </a:p>
        </p:txBody>
      </p:sp>
      <p:cxnSp>
        <p:nvCxnSpPr>
          <p:cNvPr id="19" name="肘形接點 18"/>
          <p:cNvCxnSpPr>
            <a:stCxn id="8194" idx="3"/>
          </p:cNvCxnSpPr>
          <p:nvPr/>
        </p:nvCxnSpPr>
        <p:spPr>
          <a:xfrm>
            <a:off x="4948941" y="1579564"/>
            <a:ext cx="2825993" cy="997969"/>
          </a:xfrm>
          <a:prstGeom prst="bentConnector3">
            <a:avLst>
              <a:gd name="adj1" fmla="val 50000"/>
            </a:avLst>
          </a:prstGeom>
          <a:ln w="5715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接點 51"/>
          <p:cNvCxnSpPr>
            <a:stCxn id="8199" idx="3"/>
          </p:cNvCxnSpPr>
          <p:nvPr/>
        </p:nvCxnSpPr>
        <p:spPr>
          <a:xfrm flipV="1">
            <a:off x="4902858" y="3148513"/>
            <a:ext cx="2830806" cy="770224"/>
          </a:xfrm>
          <a:prstGeom prst="bentConnector3">
            <a:avLst>
              <a:gd name="adj1" fmla="val 40816"/>
            </a:avLst>
          </a:prstGeom>
          <a:ln w="5715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肘形接點 53"/>
          <p:cNvCxnSpPr>
            <a:stCxn id="8200" idx="3"/>
          </p:cNvCxnSpPr>
          <p:nvPr/>
        </p:nvCxnSpPr>
        <p:spPr>
          <a:xfrm>
            <a:off x="4939704" y="2399011"/>
            <a:ext cx="2793960" cy="463233"/>
          </a:xfrm>
          <a:prstGeom prst="bentConnector3">
            <a:avLst>
              <a:gd name="adj1" fmla="val 44866"/>
            </a:avLst>
          </a:prstGeom>
          <a:ln w="5715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8198" idx="3"/>
          </p:cNvCxnSpPr>
          <p:nvPr/>
        </p:nvCxnSpPr>
        <p:spPr>
          <a:xfrm flipV="1">
            <a:off x="4944607" y="3268499"/>
            <a:ext cx="2804781" cy="1587632"/>
          </a:xfrm>
          <a:prstGeom prst="bentConnector3">
            <a:avLst>
              <a:gd name="adj1" fmla="val 44886"/>
            </a:avLst>
          </a:prstGeom>
          <a:ln w="5715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肘形接點 55"/>
          <p:cNvCxnSpPr/>
          <p:nvPr/>
        </p:nvCxnSpPr>
        <p:spPr>
          <a:xfrm flipV="1">
            <a:off x="4692963" y="3395277"/>
            <a:ext cx="3042917" cy="2544663"/>
          </a:xfrm>
          <a:prstGeom prst="bentConnector3">
            <a:avLst>
              <a:gd name="adj1" fmla="val 55598"/>
            </a:avLst>
          </a:prstGeom>
          <a:ln w="5715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6" descr="Window icon剪貼畫圖像| 免費剪貼畫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8" y="3659499"/>
            <a:ext cx="708914" cy="55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Keras: the Python deep learning API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12" y="5642422"/>
            <a:ext cx="1170270" cy="33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Python 入門＆基本教學介紹！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874" b="86408" l="22409" r="78571">
                        <a14:foregroundMark x1="43417" y1="53398" x2="43417" y2="53398"/>
                        <a14:foregroundMark x1="50000" y1="51942" x2="50000" y2="51942"/>
                        <a14:foregroundMark x1="56583" y1="51942" x2="56583" y2="51942"/>
                        <a14:foregroundMark x1="62045" y1="50000" x2="62045" y2="50000"/>
                        <a14:foregroundMark x1="67367" y1="50971" x2="67367" y2="50971"/>
                        <a14:foregroundMark x1="74090" y1="45631" x2="74090" y2="45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61" r="17837" b="2935"/>
          <a:stretch/>
        </p:blipFill>
        <p:spPr bwMode="auto">
          <a:xfrm>
            <a:off x="688581" y="1185051"/>
            <a:ext cx="1245190" cy="55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14"/>
          <p:cNvSpPr>
            <a:spLocks noChangeArrowheads="1"/>
          </p:cNvSpPr>
          <p:nvPr/>
        </p:nvSpPr>
        <p:spPr bwMode="auto">
          <a:xfrm>
            <a:off x="1890126" y="5662531"/>
            <a:ext cx="2864691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Keras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旨在快速實現深度神經網路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，</a:t>
            </a:r>
            <a:endParaRPr lang="en-US" altLang="zh-TW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專注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於用戶友好、模組化和可延伸性</a:t>
            </a:r>
            <a:endParaRPr lang="zh-CN" altLang="en-US" sz="933" dirty="0">
              <a:solidFill>
                <a:schemeClr val="bg1">
                  <a:lumMod val="6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2050" name="Picture 2" descr="TextBlob: Simplified Text Processing — TextBlob 0.16.0 documentati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33" y="4365379"/>
            <a:ext cx="970024" cy="8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ntos7 Python3.7 安装PyAudio 报错处理_python_coder11的博客-CSDN博客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5" y="2085842"/>
            <a:ext cx="1197492" cy="64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956" y="2987996"/>
            <a:ext cx="1251782" cy="4066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09982" y="2937418"/>
            <a:ext cx="286304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</a:rPr>
              <a:t>OpenCV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</a:rPr>
              <a:t>可用於開發即時的圖像處理、電腦視覺以及圖型識別程式。</a:t>
            </a:r>
          </a:p>
        </p:txBody>
      </p:sp>
      <p:cxnSp>
        <p:nvCxnSpPr>
          <p:cNvPr id="32" name="肘形接點 31"/>
          <p:cNvCxnSpPr/>
          <p:nvPr/>
        </p:nvCxnSpPr>
        <p:spPr>
          <a:xfrm flipV="1">
            <a:off x="4814299" y="3017627"/>
            <a:ext cx="2919365" cy="130886"/>
          </a:xfrm>
          <a:prstGeom prst="bentConnector3">
            <a:avLst>
              <a:gd name="adj1" fmla="val 37717"/>
            </a:avLst>
          </a:prstGeom>
          <a:ln w="5715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05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8198" grpId="0"/>
      <p:bldP spid="8199" grpId="0"/>
      <p:bldP spid="8200" grpId="0"/>
      <p:bldP spid="43" grpId="0"/>
      <p:bldP spid="9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13"/>
          <p:cNvSpPr>
            <a:spLocks noChangeArrowheads="1"/>
          </p:cNvSpPr>
          <p:nvPr/>
        </p:nvSpPr>
        <p:spPr bwMode="auto">
          <a:xfrm rot="5400000">
            <a:off x="2763079" y="-211697"/>
            <a:ext cx="539043" cy="4347536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8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 lang="zh-CN" altLang="zh-CN" sz="4265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0" name="任意多边形 14"/>
          <p:cNvSpPr>
            <a:spLocks noChangeArrowheads="1"/>
          </p:cNvSpPr>
          <p:nvPr/>
        </p:nvSpPr>
        <p:spPr bwMode="auto">
          <a:xfrm rot="16200000">
            <a:off x="8003912" y="2023140"/>
            <a:ext cx="2156007" cy="4347536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8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 lang="zh-CN" altLang="zh-CN" sz="4265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1" name="任意多边形 15"/>
          <p:cNvSpPr>
            <a:spLocks noChangeArrowheads="1"/>
          </p:cNvSpPr>
          <p:nvPr/>
        </p:nvSpPr>
        <p:spPr bwMode="auto">
          <a:xfrm rot="5400000">
            <a:off x="2067017" y="2759854"/>
            <a:ext cx="2072842" cy="4347536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8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 lang="zh-CN" altLang="zh-CN" sz="4265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2" name="文本框 16"/>
          <p:cNvSpPr>
            <a:spLocks noChangeArrowheads="1"/>
          </p:cNvSpPr>
          <p:nvPr/>
        </p:nvSpPr>
        <p:spPr bwMode="auto">
          <a:xfrm>
            <a:off x="1782798" y="1750349"/>
            <a:ext cx="33051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pip3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install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r>
              <a:rPr lang="en-US" altLang="zh-CN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SpeechRecognition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3" name="文本框 17"/>
          <p:cNvSpPr>
            <a:spLocks noChangeArrowheads="1"/>
          </p:cNvSpPr>
          <p:nvPr/>
        </p:nvSpPr>
        <p:spPr bwMode="auto">
          <a:xfrm>
            <a:off x="7688700" y="2488694"/>
            <a:ext cx="23965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pip3 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install </a:t>
            </a:r>
            <a:r>
              <a:rPr lang="en-US" altLang="zh-CN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textblob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>
              <a:spcBef>
                <a:spcPct val="0"/>
              </a:spcBef>
            </a:pP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4" name="文本框 18"/>
          <p:cNvSpPr>
            <a:spLocks noChangeArrowheads="1"/>
          </p:cNvSpPr>
          <p:nvPr/>
        </p:nvSpPr>
        <p:spPr bwMode="auto">
          <a:xfrm>
            <a:off x="328312" y="3757046"/>
            <a:ext cx="58278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sudo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apt-get install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libasound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-dev</a:t>
            </a:r>
          </a:p>
          <a:p>
            <a:pPr>
              <a:spcBef>
                <a:spcPct val="0"/>
              </a:spcBef>
            </a:pP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sudo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apt-get install python-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pyaudio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 python3-pyaudio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926034" y="1368716"/>
            <a:ext cx="28007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SpeechRecognition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8072659" y="2058126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TextBlob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2589513" y="3182373"/>
            <a:ext cx="12618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PyAudio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612402" y="3349816"/>
            <a:ext cx="959704" cy="960000"/>
            <a:chOff x="4209190" y="2513138"/>
            <a:chExt cx="720000" cy="720222"/>
          </a:xfrm>
        </p:grpSpPr>
        <p:sp>
          <p:nvSpPr>
            <p:cNvPr id="29" name="椭圆 9"/>
            <p:cNvSpPr>
              <a:spLocks noChangeArrowheads="1"/>
            </p:cNvSpPr>
            <p:nvPr/>
          </p:nvSpPr>
          <p:spPr bwMode="auto">
            <a:xfrm>
              <a:off x="4209190" y="2513138"/>
              <a:ext cx="720000" cy="72022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anchor="ctr"/>
            <a:lstStyle/>
            <a:p>
              <a:pPr algn="ctr"/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3" name="Freeform 27"/>
            <p:cNvSpPr>
              <a:spLocks noEditPoints="1"/>
            </p:cNvSpPr>
            <p:nvPr/>
          </p:nvSpPr>
          <p:spPr bwMode="auto">
            <a:xfrm>
              <a:off x="4357686" y="2661680"/>
              <a:ext cx="428628" cy="416051"/>
            </a:xfrm>
            <a:custGeom>
              <a:avLst/>
              <a:gdLst/>
              <a:ahLst/>
              <a:cxnLst>
                <a:cxn ang="0">
                  <a:pos x="490" y="1319"/>
                </a:cxn>
                <a:cxn ang="0">
                  <a:pos x="299" y="1249"/>
                </a:cxn>
                <a:cxn ang="0">
                  <a:pos x="24" y="872"/>
                </a:cxn>
                <a:cxn ang="0">
                  <a:pos x="23" y="587"/>
                </a:cxn>
                <a:cxn ang="0">
                  <a:pos x="179" y="369"/>
                </a:cxn>
                <a:cxn ang="0">
                  <a:pos x="405" y="256"/>
                </a:cxn>
                <a:cxn ang="0">
                  <a:pos x="612" y="249"/>
                </a:cxn>
                <a:cxn ang="0">
                  <a:pos x="760" y="0"/>
                </a:cxn>
                <a:cxn ang="0">
                  <a:pos x="726" y="239"/>
                </a:cxn>
                <a:cxn ang="0">
                  <a:pos x="858" y="179"/>
                </a:cxn>
                <a:cxn ang="0">
                  <a:pos x="1076" y="176"/>
                </a:cxn>
                <a:cxn ang="0">
                  <a:pos x="1275" y="203"/>
                </a:cxn>
                <a:cxn ang="0">
                  <a:pos x="1155" y="426"/>
                </a:cxn>
                <a:cxn ang="0">
                  <a:pos x="1243" y="607"/>
                </a:cxn>
                <a:cxn ang="0">
                  <a:pos x="1184" y="942"/>
                </a:cxn>
                <a:cxn ang="0">
                  <a:pos x="967" y="1234"/>
                </a:cxn>
                <a:cxn ang="0">
                  <a:pos x="737" y="1300"/>
                </a:cxn>
                <a:cxn ang="0">
                  <a:pos x="671" y="1294"/>
                </a:cxn>
                <a:cxn ang="0">
                  <a:pos x="620" y="1297"/>
                </a:cxn>
                <a:cxn ang="0">
                  <a:pos x="747" y="46"/>
                </a:cxn>
                <a:cxn ang="0">
                  <a:pos x="723" y="35"/>
                </a:cxn>
                <a:cxn ang="0">
                  <a:pos x="664" y="186"/>
                </a:cxn>
                <a:cxn ang="0">
                  <a:pos x="643" y="275"/>
                </a:cxn>
                <a:cxn ang="0">
                  <a:pos x="668" y="395"/>
                </a:cxn>
                <a:cxn ang="0">
                  <a:pos x="777" y="71"/>
                </a:cxn>
                <a:cxn ang="0">
                  <a:pos x="1063" y="202"/>
                </a:cxn>
                <a:cxn ang="0">
                  <a:pos x="824" y="253"/>
                </a:cxn>
                <a:cxn ang="0">
                  <a:pos x="745" y="364"/>
                </a:cxn>
                <a:cxn ang="0">
                  <a:pos x="874" y="274"/>
                </a:cxn>
                <a:cxn ang="0">
                  <a:pos x="946" y="282"/>
                </a:cxn>
                <a:cxn ang="0">
                  <a:pos x="990" y="282"/>
                </a:cxn>
                <a:cxn ang="0">
                  <a:pos x="1131" y="246"/>
                </a:cxn>
                <a:cxn ang="0">
                  <a:pos x="1103" y="301"/>
                </a:cxn>
                <a:cxn ang="0">
                  <a:pos x="1052" y="399"/>
                </a:cxn>
                <a:cxn ang="0">
                  <a:pos x="934" y="325"/>
                </a:cxn>
                <a:cxn ang="0">
                  <a:pos x="975" y="434"/>
                </a:cxn>
                <a:cxn ang="0">
                  <a:pos x="875" y="365"/>
                </a:cxn>
                <a:cxn ang="0">
                  <a:pos x="728" y="436"/>
                </a:cxn>
                <a:cxn ang="0">
                  <a:pos x="1026" y="453"/>
                </a:cxn>
                <a:cxn ang="0">
                  <a:pos x="1198" y="320"/>
                </a:cxn>
                <a:cxn ang="0">
                  <a:pos x="1118" y="211"/>
                </a:cxn>
                <a:cxn ang="0">
                  <a:pos x="240" y="368"/>
                </a:cxn>
                <a:cxn ang="0">
                  <a:pos x="121" y="467"/>
                </a:cxn>
                <a:cxn ang="0">
                  <a:pos x="32" y="700"/>
                </a:cxn>
                <a:cxn ang="0">
                  <a:pos x="115" y="989"/>
                </a:cxn>
                <a:cxn ang="0">
                  <a:pos x="364" y="1251"/>
                </a:cxn>
                <a:cxn ang="0">
                  <a:pos x="509" y="1247"/>
                </a:cxn>
                <a:cxn ang="0">
                  <a:pos x="478" y="1199"/>
                </a:cxn>
                <a:cxn ang="0">
                  <a:pos x="621" y="1214"/>
                </a:cxn>
                <a:cxn ang="0">
                  <a:pos x="702" y="1137"/>
                </a:cxn>
                <a:cxn ang="0">
                  <a:pos x="736" y="1262"/>
                </a:cxn>
                <a:cxn ang="0">
                  <a:pos x="941" y="1222"/>
                </a:cxn>
                <a:cxn ang="0">
                  <a:pos x="1153" y="940"/>
                </a:cxn>
                <a:cxn ang="0">
                  <a:pos x="1214" y="706"/>
                </a:cxn>
                <a:cxn ang="0">
                  <a:pos x="1101" y="453"/>
                </a:cxn>
                <a:cxn ang="0">
                  <a:pos x="861" y="474"/>
                </a:cxn>
                <a:cxn ang="0">
                  <a:pos x="646" y="483"/>
                </a:cxn>
                <a:cxn ang="0">
                  <a:pos x="552" y="395"/>
                </a:cxn>
                <a:cxn ang="0">
                  <a:pos x="583" y="431"/>
                </a:cxn>
                <a:cxn ang="0">
                  <a:pos x="595" y="302"/>
                </a:cxn>
              </a:cxnLst>
              <a:rect l="0" t="0" r="r" b="b"/>
              <a:pathLst>
                <a:path w="1275" h="1327">
                  <a:moveTo>
                    <a:pt x="580" y="1313"/>
                  </a:moveTo>
                  <a:lnTo>
                    <a:pt x="580" y="1313"/>
                  </a:lnTo>
                  <a:lnTo>
                    <a:pt x="578" y="1301"/>
                  </a:lnTo>
                  <a:lnTo>
                    <a:pt x="577" y="1289"/>
                  </a:lnTo>
                  <a:lnTo>
                    <a:pt x="578" y="1283"/>
                  </a:lnTo>
                  <a:lnTo>
                    <a:pt x="579" y="1277"/>
                  </a:lnTo>
                  <a:lnTo>
                    <a:pt x="581" y="1272"/>
                  </a:lnTo>
                  <a:lnTo>
                    <a:pt x="583" y="1267"/>
                  </a:lnTo>
                  <a:lnTo>
                    <a:pt x="583" y="1267"/>
                  </a:lnTo>
                  <a:lnTo>
                    <a:pt x="570" y="1273"/>
                  </a:lnTo>
                  <a:lnTo>
                    <a:pt x="557" y="1279"/>
                  </a:lnTo>
                  <a:lnTo>
                    <a:pt x="532" y="1296"/>
                  </a:lnTo>
                  <a:lnTo>
                    <a:pt x="504" y="1312"/>
                  </a:lnTo>
                  <a:lnTo>
                    <a:pt x="490" y="1319"/>
                  </a:lnTo>
                  <a:lnTo>
                    <a:pt x="475" y="1327"/>
                  </a:lnTo>
                  <a:lnTo>
                    <a:pt x="475" y="1327"/>
                  </a:lnTo>
                  <a:lnTo>
                    <a:pt x="461" y="1327"/>
                  </a:lnTo>
                  <a:lnTo>
                    <a:pt x="448" y="1327"/>
                  </a:lnTo>
                  <a:lnTo>
                    <a:pt x="435" y="1326"/>
                  </a:lnTo>
                  <a:lnTo>
                    <a:pt x="424" y="1322"/>
                  </a:lnTo>
                  <a:lnTo>
                    <a:pt x="412" y="1319"/>
                  </a:lnTo>
                  <a:lnTo>
                    <a:pt x="400" y="1315"/>
                  </a:lnTo>
                  <a:lnTo>
                    <a:pt x="389" y="1311"/>
                  </a:lnTo>
                  <a:lnTo>
                    <a:pt x="380" y="1305"/>
                  </a:lnTo>
                  <a:lnTo>
                    <a:pt x="359" y="1293"/>
                  </a:lnTo>
                  <a:lnTo>
                    <a:pt x="339" y="1279"/>
                  </a:lnTo>
                  <a:lnTo>
                    <a:pt x="299" y="1249"/>
                  </a:lnTo>
                  <a:lnTo>
                    <a:pt x="299" y="1249"/>
                  </a:lnTo>
                  <a:lnTo>
                    <a:pt x="269" y="1226"/>
                  </a:lnTo>
                  <a:lnTo>
                    <a:pt x="240" y="1202"/>
                  </a:lnTo>
                  <a:lnTo>
                    <a:pt x="214" y="1177"/>
                  </a:lnTo>
                  <a:lnTo>
                    <a:pt x="188" y="1150"/>
                  </a:lnTo>
                  <a:lnTo>
                    <a:pt x="164" y="1122"/>
                  </a:lnTo>
                  <a:lnTo>
                    <a:pt x="141" y="1092"/>
                  </a:lnTo>
                  <a:lnTo>
                    <a:pt x="119" y="1060"/>
                  </a:lnTo>
                  <a:lnTo>
                    <a:pt x="99" y="1025"/>
                  </a:lnTo>
                  <a:lnTo>
                    <a:pt x="99" y="1025"/>
                  </a:lnTo>
                  <a:lnTo>
                    <a:pt x="79" y="987"/>
                  </a:lnTo>
                  <a:lnTo>
                    <a:pt x="58" y="950"/>
                  </a:lnTo>
                  <a:lnTo>
                    <a:pt x="40" y="911"/>
                  </a:lnTo>
                  <a:lnTo>
                    <a:pt x="32" y="892"/>
                  </a:lnTo>
                  <a:lnTo>
                    <a:pt x="24" y="872"/>
                  </a:lnTo>
                  <a:lnTo>
                    <a:pt x="18" y="851"/>
                  </a:lnTo>
                  <a:lnTo>
                    <a:pt x="12" y="830"/>
                  </a:lnTo>
                  <a:lnTo>
                    <a:pt x="7" y="808"/>
                  </a:lnTo>
                  <a:lnTo>
                    <a:pt x="4" y="785"/>
                  </a:lnTo>
                  <a:lnTo>
                    <a:pt x="1" y="761"/>
                  </a:lnTo>
                  <a:lnTo>
                    <a:pt x="0" y="736"/>
                  </a:lnTo>
                  <a:lnTo>
                    <a:pt x="0" y="709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3" y="663"/>
                  </a:lnTo>
                  <a:lnTo>
                    <a:pt x="6" y="647"/>
                  </a:lnTo>
                  <a:lnTo>
                    <a:pt x="10" y="631"/>
                  </a:lnTo>
                  <a:lnTo>
                    <a:pt x="15" y="617"/>
                  </a:lnTo>
                  <a:lnTo>
                    <a:pt x="23" y="587"/>
                  </a:lnTo>
                  <a:lnTo>
                    <a:pt x="28" y="570"/>
                  </a:lnTo>
                  <a:lnTo>
                    <a:pt x="33" y="551"/>
                  </a:lnTo>
                  <a:lnTo>
                    <a:pt x="33" y="551"/>
                  </a:lnTo>
                  <a:lnTo>
                    <a:pt x="40" y="543"/>
                  </a:lnTo>
                  <a:lnTo>
                    <a:pt x="47" y="533"/>
                  </a:lnTo>
                  <a:lnTo>
                    <a:pt x="53" y="522"/>
                  </a:lnTo>
                  <a:lnTo>
                    <a:pt x="58" y="512"/>
                  </a:lnTo>
                  <a:lnTo>
                    <a:pt x="68" y="489"/>
                  </a:lnTo>
                  <a:lnTo>
                    <a:pt x="78" y="467"/>
                  </a:lnTo>
                  <a:lnTo>
                    <a:pt x="78" y="467"/>
                  </a:lnTo>
                  <a:lnTo>
                    <a:pt x="108" y="439"/>
                  </a:lnTo>
                  <a:lnTo>
                    <a:pt x="136" y="411"/>
                  </a:lnTo>
                  <a:lnTo>
                    <a:pt x="164" y="383"/>
                  </a:lnTo>
                  <a:lnTo>
                    <a:pt x="179" y="369"/>
                  </a:lnTo>
                  <a:lnTo>
                    <a:pt x="194" y="357"/>
                  </a:lnTo>
                  <a:lnTo>
                    <a:pt x="209" y="344"/>
                  </a:lnTo>
                  <a:lnTo>
                    <a:pt x="227" y="332"/>
                  </a:lnTo>
                  <a:lnTo>
                    <a:pt x="244" y="321"/>
                  </a:lnTo>
                  <a:lnTo>
                    <a:pt x="261" y="310"/>
                  </a:lnTo>
                  <a:lnTo>
                    <a:pt x="280" y="301"/>
                  </a:lnTo>
                  <a:lnTo>
                    <a:pt x="300" y="293"/>
                  </a:lnTo>
                  <a:lnTo>
                    <a:pt x="322" y="287"/>
                  </a:lnTo>
                  <a:lnTo>
                    <a:pt x="345" y="282"/>
                  </a:lnTo>
                  <a:lnTo>
                    <a:pt x="345" y="282"/>
                  </a:lnTo>
                  <a:lnTo>
                    <a:pt x="358" y="273"/>
                  </a:lnTo>
                  <a:lnTo>
                    <a:pt x="373" y="265"/>
                  </a:lnTo>
                  <a:lnTo>
                    <a:pt x="388" y="260"/>
                  </a:lnTo>
                  <a:lnTo>
                    <a:pt x="405" y="256"/>
                  </a:lnTo>
                  <a:lnTo>
                    <a:pt x="422" y="254"/>
                  </a:lnTo>
                  <a:lnTo>
                    <a:pt x="440" y="252"/>
                  </a:lnTo>
                  <a:lnTo>
                    <a:pt x="458" y="250"/>
                  </a:lnTo>
                  <a:lnTo>
                    <a:pt x="476" y="252"/>
                  </a:lnTo>
                  <a:lnTo>
                    <a:pt x="495" y="253"/>
                  </a:lnTo>
                  <a:lnTo>
                    <a:pt x="512" y="255"/>
                  </a:lnTo>
                  <a:lnTo>
                    <a:pt x="531" y="257"/>
                  </a:lnTo>
                  <a:lnTo>
                    <a:pt x="548" y="260"/>
                  </a:lnTo>
                  <a:lnTo>
                    <a:pt x="565" y="264"/>
                  </a:lnTo>
                  <a:lnTo>
                    <a:pt x="580" y="268"/>
                  </a:lnTo>
                  <a:lnTo>
                    <a:pt x="595" y="273"/>
                  </a:lnTo>
                  <a:lnTo>
                    <a:pt x="608" y="277"/>
                  </a:lnTo>
                  <a:lnTo>
                    <a:pt x="608" y="277"/>
                  </a:lnTo>
                  <a:lnTo>
                    <a:pt x="612" y="249"/>
                  </a:lnTo>
                  <a:lnTo>
                    <a:pt x="618" y="218"/>
                  </a:lnTo>
                  <a:lnTo>
                    <a:pt x="627" y="187"/>
                  </a:lnTo>
                  <a:lnTo>
                    <a:pt x="637" y="155"/>
                  </a:lnTo>
                  <a:lnTo>
                    <a:pt x="658" y="90"/>
                  </a:lnTo>
                  <a:lnTo>
                    <a:pt x="678" y="29"/>
                  </a:lnTo>
                  <a:lnTo>
                    <a:pt x="678" y="29"/>
                  </a:lnTo>
                  <a:lnTo>
                    <a:pt x="686" y="22"/>
                  </a:lnTo>
                  <a:lnTo>
                    <a:pt x="696" y="17"/>
                  </a:lnTo>
                  <a:lnTo>
                    <a:pt x="705" y="12"/>
                  </a:lnTo>
                  <a:lnTo>
                    <a:pt x="716" y="7"/>
                  </a:lnTo>
                  <a:lnTo>
                    <a:pt x="727" y="4"/>
                  </a:lnTo>
                  <a:lnTo>
                    <a:pt x="737" y="2"/>
                  </a:lnTo>
                  <a:lnTo>
                    <a:pt x="749" y="0"/>
                  </a:lnTo>
                  <a:lnTo>
                    <a:pt x="760" y="0"/>
                  </a:lnTo>
                  <a:lnTo>
                    <a:pt x="770" y="0"/>
                  </a:lnTo>
                  <a:lnTo>
                    <a:pt x="781" y="2"/>
                  </a:lnTo>
                  <a:lnTo>
                    <a:pt x="791" y="5"/>
                  </a:lnTo>
                  <a:lnTo>
                    <a:pt x="800" y="10"/>
                  </a:lnTo>
                  <a:lnTo>
                    <a:pt x="808" y="16"/>
                  </a:lnTo>
                  <a:lnTo>
                    <a:pt x="815" y="25"/>
                  </a:lnTo>
                  <a:lnTo>
                    <a:pt x="821" y="34"/>
                  </a:lnTo>
                  <a:lnTo>
                    <a:pt x="825" y="46"/>
                  </a:lnTo>
                  <a:lnTo>
                    <a:pt x="825" y="46"/>
                  </a:lnTo>
                  <a:lnTo>
                    <a:pt x="787" y="110"/>
                  </a:lnTo>
                  <a:lnTo>
                    <a:pt x="769" y="141"/>
                  </a:lnTo>
                  <a:lnTo>
                    <a:pt x="753" y="172"/>
                  </a:lnTo>
                  <a:lnTo>
                    <a:pt x="738" y="204"/>
                  </a:lnTo>
                  <a:lnTo>
                    <a:pt x="726" y="239"/>
                  </a:lnTo>
                  <a:lnTo>
                    <a:pt x="714" y="276"/>
                  </a:lnTo>
                  <a:lnTo>
                    <a:pt x="703" y="316"/>
                  </a:lnTo>
                  <a:lnTo>
                    <a:pt x="703" y="316"/>
                  </a:lnTo>
                  <a:lnTo>
                    <a:pt x="721" y="290"/>
                  </a:lnTo>
                  <a:lnTo>
                    <a:pt x="731" y="277"/>
                  </a:lnTo>
                  <a:lnTo>
                    <a:pt x="743" y="264"/>
                  </a:lnTo>
                  <a:lnTo>
                    <a:pt x="754" y="252"/>
                  </a:lnTo>
                  <a:lnTo>
                    <a:pt x="767" y="240"/>
                  </a:lnTo>
                  <a:lnTo>
                    <a:pt x="780" y="227"/>
                  </a:lnTo>
                  <a:lnTo>
                    <a:pt x="795" y="216"/>
                  </a:lnTo>
                  <a:lnTo>
                    <a:pt x="810" y="206"/>
                  </a:lnTo>
                  <a:lnTo>
                    <a:pt x="825" y="196"/>
                  </a:lnTo>
                  <a:lnTo>
                    <a:pt x="842" y="186"/>
                  </a:lnTo>
                  <a:lnTo>
                    <a:pt x="858" y="179"/>
                  </a:lnTo>
                  <a:lnTo>
                    <a:pt x="876" y="172"/>
                  </a:lnTo>
                  <a:lnTo>
                    <a:pt x="895" y="167"/>
                  </a:lnTo>
                  <a:lnTo>
                    <a:pt x="914" y="164"/>
                  </a:lnTo>
                  <a:lnTo>
                    <a:pt x="934" y="162"/>
                  </a:lnTo>
                  <a:lnTo>
                    <a:pt x="934" y="162"/>
                  </a:lnTo>
                  <a:lnTo>
                    <a:pt x="945" y="162"/>
                  </a:lnTo>
                  <a:lnTo>
                    <a:pt x="956" y="163"/>
                  </a:lnTo>
                  <a:lnTo>
                    <a:pt x="975" y="165"/>
                  </a:lnTo>
                  <a:lnTo>
                    <a:pt x="986" y="165"/>
                  </a:lnTo>
                  <a:lnTo>
                    <a:pt x="995" y="164"/>
                  </a:lnTo>
                  <a:lnTo>
                    <a:pt x="1005" y="162"/>
                  </a:lnTo>
                  <a:lnTo>
                    <a:pt x="1015" y="158"/>
                  </a:lnTo>
                  <a:lnTo>
                    <a:pt x="1015" y="158"/>
                  </a:lnTo>
                  <a:lnTo>
                    <a:pt x="1076" y="176"/>
                  </a:lnTo>
                  <a:lnTo>
                    <a:pt x="1106" y="183"/>
                  </a:lnTo>
                  <a:lnTo>
                    <a:pt x="1137" y="189"/>
                  </a:lnTo>
                  <a:lnTo>
                    <a:pt x="1166" y="194"/>
                  </a:lnTo>
                  <a:lnTo>
                    <a:pt x="1179" y="195"/>
                  </a:lnTo>
                  <a:lnTo>
                    <a:pt x="1193" y="195"/>
                  </a:lnTo>
                  <a:lnTo>
                    <a:pt x="1207" y="195"/>
                  </a:lnTo>
                  <a:lnTo>
                    <a:pt x="1219" y="193"/>
                  </a:lnTo>
                  <a:lnTo>
                    <a:pt x="1232" y="191"/>
                  </a:lnTo>
                  <a:lnTo>
                    <a:pt x="1243" y="186"/>
                  </a:lnTo>
                  <a:lnTo>
                    <a:pt x="1243" y="186"/>
                  </a:lnTo>
                  <a:lnTo>
                    <a:pt x="1252" y="189"/>
                  </a:lnTo>
                  <a:lnTo>
                    <a:pt x="1261" y="194"/>
                  </a:lnTo>
                  <a:lnTo>
                    <a:pt x="1267" y="198"/>
                  </a:lnTo>
                  <a:lnTo>
                    <a:pt x="1275" y="203"/>
                  </a:lnTo>
                  <a:lnTo>
                    <a:pt x="1275" y="203"/>
                  </a:lnTo>
                  <a:lnTo>
                    <a:pt x="1253" y="263"/>
                  </a:lnTo>
                  <a:lnTo>
                    <a:pt x="1242" y="294"/>
                  </a:lnTo>
                  <a:lnTo>
                    <a:pt x="1228" y="324"/>
                  </a:lnTo>
                  <a:lnTo>
                    <a:pt x="1220" y="339"/>
                  </a:lnTo>
                  <a:lnTo>
                    <a:pt x="1213" y="353"/>
                  </a:lnTo>
                  <a:lnTo>
                    <a:pt x="1203" y="367"/>
                  </a:lnTo>
                  <a:lnTo>
                    <a:pt x="1193" y="379"/>
                  </a:lnTo>
                  <a:lnTo>
                    <a:pt x="1183" y="391"/>
                  </a:lnTo>
                  <a:lnTo>
                    <a:pt x="1171" y="401"/>
                  </a:lnTo>
                  <a:lnTo>
                    <a:pt x="1158" y="410"/>
                  </a:lnTo>
                  <a:lnTo>
                    <a:pt x="1145" y="418"/>
                  </a:lnTo>
                  <a:lnTo>
                    <a:pt x="1145" y="418"/>
                  </a:lnTo>
                  <a:lnTo>
                    <a:pt x="1155" y="426"/>
                  </a:lnTo>
                  <a:lnTo>
                    <a:pt x="1164" y="434"/>
                  </a:lnTo>
                  <a:lnTo>
                    <a:pt x="1172" y="443"/>
                  </a:lnTo>
                  <a:lnTo>
                    <a:pt x="1179" y="453"/>
                  </a:lnTo>
                  <a:lnTo>
                    <a:pt x="1193" y="474"/>
                  </a:lnTo>
                  <a:lnTo>
                    <a:pt x="1208" y="499"/>
                  </a:lnTo>
                  <a:lnTo>
                    <a:pt x="1208" y="499"/>
                  </a:lnTo>
                  <a:lnTo>
                    <a:pt x="1223" y="524"/>
                  </a:lnTo>
                  <a:lnTo>
                    <a:pt x="1229" y="535"/>
                  </a:lnTo>
                  <a:lnTo>
                    <a:pt x="1233" y="546"/>
                  </a:lnTo>
                  <a:lnTo>
                    <a:pt x="1237" y="558"/>
                  </a:lnTo>
                  <a:lnTo>
                    <a:pt x="1239" y="571"/>
                  </a:lnTo>
                  <a:lnTo>
                    <a:pt x="1242" y="588"/>
                  </a:lnTo>
                  <a:lnTo>
                    <a:pt x="1243" y="607"/>
                  </a:lnTo>
                  <a:lnTo>
                    <a:pt x="1243" y="607"/>
                  </a:lnTo>
                  <a:lnTo>
                    <a:pt x="1244" y="635"/>
                  </a:lnTo>
                  <a:lnTo>
                    <a:pt x="1245" y="663"/>
                  </a:lnTo>
                  <a:lnTo>
                    <a:pt x="1244" y="688"/>
                  </a:lnTo>
                  <a:lnTo>
                    <a:pt x="1243" y="714"/>
                  </a:lnTo>
                  <a:lnTo>
                    <a:pt x="1241" y="739"/>
                  </a:lnTo>
                  <a:lnTo>
                    <a:pt x="1237" y="763"/>
                  </a:lnTo>
                  <a:lnTo>
                    <a:pt x="1233" y="787"/>
                  </a:lnTo>
                  <a:lnTo>
                    <a:pt x="1229" y="809"/>
                  </a:lnTo>
                  <a:lnTo>
                    <a:pt x="1222" y="833"/>
                  </a:lnTo>
                  <a:lnTo>
                    <a:pt x="1216" y="855"/>
                  </a:lnTo>
                  <a:lnTo>
                    <a:pt x="1209" y="877"/>
                  </a:lnTo>
                  <a:lnTo>
                    <a:pt x="1201" y="899"/>
                  </a:lnTo>
                  <a:lnTo>
                    <a:pt x="1192" y="921"/>
                  </a:lnTo>
                  <a:lnTo>
                    <a:pt x="1184" y="942"/>
                  </a:lnTo>
                  <a:lnTo>
                    <a:pt x="1162" y="986"/>
                  </a:lnTo>
                  <a:lnTo>
                    <a:pt x="1162" y="986"/>
                  </a:lnTo>
                  <a:lnTo>
                    <a:pt x="1145" y="1016"/>
                  </a:lnTo>
                  <a:lnTo>
                    <a:pt x="1128" y="1046"/>
                  </a:lnTo>
                  <a:lnTo>
                    <a:pt x="1120" y="1061"/>
                  </a:lnTo>
                  <a:lnTo>
                    <a:pt x="1111" y="1076"/>
                  </a:lnTo>
                  <a:lnTo>
                    <a:pt x="1105" y="1091"/>
                  </a:lnTo>
                  <a:lnTo>
                    <a:pt x="1099" y="1106"/>
                  </a:lnTo>
                  <a:lnTo>
                    <a:pt x="1099" y="1106"/>
                  </a:lnTo>
                  <a:lnTo>
                    <a:pt x="1060" y="1148"/>
                  </a:lnTo>
                  <a:lnTo>
                    <a:pt x="1038" y="1170"/>
                  </a:lnTo>
                  <a:lnTo>
                    <a:pt x="1016" y="1193"/>
                  </a:lnTo>
                  <a:lnTo>
                    <a:pt x="992" y="1214"/>
                  </a:lnTo>
                  <a:lnTo>
                    <a:pt x="967" y="1234"/>
                  </a:lnTo>
                  <a:lnTo>
                    <a:pt x="942" y="1254"/>
                  </a:lnTo>
                  <a:lnTo>
                    <a:pt x="916" y="1271"/>
                  </a:lnTo>
                  <a:lnTo>
                    <a:pt x="902" y="1278"/>
                  </a:lnTo>
                  <a:lnTo>
                    <a:pt x="888" y="1285"/>
                  </a:lnTo>
                  <a:lnTo>
                    <a:pt x="874" y="1291"/>
                  </a:lnTo>
                  <a:lnTo>
                    <a:pt x="860" y="1297"/>
                  </a:lnTo>
                  <a:lnTo>
                    <a:pt x="845" y="1301"/>
                  </a:lnTo>
                  <a:lnTo>
                    <a:pt x="830" y="1304"/>
                  </a:lnTo>
                  <a:lnTo>
                    <a:pt x="815" y="1306"/>
                  </a:lnTo>
                  <a:lnTo>
                    <a:pt x="800" y="1307"/>
                  </a:lnTo>
                  <a:lnTo>
                    <a:pt x="785" y="1307"/>
                  </a:lnTo>
                  <a:lnTo>
                    <a:pt x="769" y="1306"/>
                  </a:lnTo>
                  <a:lnTo>
                    <a:pt x="753" y="1304"/>
                  </a:lnTo>
                  <a:lnTo>
                    <a:pt x="737" y="1300"/>
                  </a:lnTo>
                  <a:lnTo>
                    <a:pt x="721" y="1296"/>
                  </a:lnTo>
                  <a:lnTo>
                    <a:pt x="705" y="1288"/>
                  </a:lnTo>
                  <a:lnTo>
                    <a:pt x="688" y="1281"/>
                  </a:lnTo>
                  <a:lnTo>
                    <a:pt x="671" y="1271"/>
                  </a:lnTo>
                  <a:lnTo>
                    <a:pt x="671" y="1271"/>
                  </a:lnTo>
                  <a:lnTo>
                    <a:pt x="669" y="1273"/>
                  </a:lnTo>
                  <a:lnTo>
                    <a:pt x="669" y="1275"/>
                  </a:lnTo>
                  <a:lnTo>
                    <a:pt x="670" y="1278"/>
                  </a:lnTo>
                  <a:lnTo>
                    <a:pt x="672" y="1282"/>
                  </a:lnTo>
                  <a:lnTo>
                    <a:pt x="674" y="1285"/>
                  </a:lnTo>
                  <a:lnTo>
                    <a:pt x="675" y="1288"/>
                  </a:lnTo>
                  <a:lnTo>
                    <a:pt x="674" y="1291"/>
                  </a:lnTo>
                  <a:lnTo>
                    <a:pt x="671" y="1294"/>
                  </a:lnTo>
                  <a:lnTo>
                    <a:pt x="671" y="1294"/>
                  </a:lnTo>
                  <a:lnTo>
                    <a:pt x="663" y="1296"/>
                  </a:lnTo>
                  <a:lnTo>
                    <a:pt x="657" y="1296"/>
                  </a:lnTo>
                  <a:lnTo>
                    <a:pt x="651" y="1294"/>
                  </a:lnTo>
                  <a:lnTo>
                    <a:pt x="646" y="1292"/>
                  </a:lnTo>
                  <a:lnTo>
                    <a:pt x="642" y="1289"/>
                  </a:lnTo>
                  <a:lnTo>
                    <a:pt x="639" y="1285"/>
                  </a:lnTo>
                  <a:lnTo>
                    <a:pt x="637" y="1279"/>
                  </a:lnTo>
                  <a:lnTo>
                    <a:pt x="636" y="1274"/>
                  </a:lnTo>
                  <a:lnTo>
                    <a:pt x="636" y="1274"/>
                  </a:lnTo>
                  <a:lnTo>
                    <a:pt x="634" y="1274"/>
                  </a:lnTo>
                  <a:lnTo>
                    <a:pt x="633" y="1276"/>
                  </a:lnTo>
                  <a:lnTo>
                    <a:pt x="629" y="1282"/>
                  </a:lnTo>
                  <a:lnTo>
                    <a:pt x="625" y="1289"/>
                  </a:lnTo>
                  <a:lnTo>
                    <a:pt x="620" y="1297"/>
                  </a:lnTo>
                  <a:lnTo>
                    <a:pt x="613" y="1304"/>
                  </a:lnTo>
                  <a:lnTo>
                    <a:pt x="609" y="1308"/>
                  </a:lnTo>
                  <a:lnTo>
                    <a:pt x="605" y="1311"/>
                  </a:lnTo>
                  <a:lnTo>
                    <a:pt x="599" y="1313"/>
                  </a:lnTo>
                  <a:lnTo>
                    <a:pt x="594" y="1314"/>
                  </a:lnTo>
                  <a:lnTo>
                    <a:pt x="587" y="1314"/>
                  </a:lnTo>
                  <a:lnTo>
                    <a:pt x="580" y="1313"/>
                  </a:lnTo>
                  <a:lnTo>
                    <a:pt x="580" y="1313"/>
                  </a:lnTo>
                  <a:close/>
                  <a:moveTo>
                    <a:pt x="723" y="35"/>
                  </a:moveTo>
                  <a:lnTo>
                    <a:pt x="723" y="35"/>
                  </a:lnTo>
                  <a:lnTo>
                    <a:pt x="728" y="40"/>
                  </a:lnTo>
                  <a:lnTo>
                    <a:pt x="733" y="43"/>
                  </a:lnTo>
                  <a:lnTo>
                    <a:pt x="739" y="45"/>
                  </a:lnTo>
                  <a:lnTo>
                    <a:pt x="747" y="46"/>
                  </a:lnTo>
                  <a:lnTo>
                    <a:pt x="754" y="46"/>
                  </a:lnTo>
                  <a:lnTo>
                    <a:pt x="763" y="46"/>
                  </a:lnTo>
                  <a:lnTo>
                    <a:pt x="769" y="45"/>
                  </a:lnTo>
                  <a:lnTo>
                    <a:pt x="777" y="43"/>
                  </a:lnTo>
                  <a:lnTo>
                    <a:pt x="777" y="43"/>
                  </a:lnTo>
                  <a:lnTo>
                    <a:pt x="774" y="38"/>
                  </a:lnTo>
                  <a:lnTo>
                    <a:pt x="772" y="36"/>
                  </a:lnTo>
                  <a:lnTo>
                    <a:pt x="765" y="33"/>
                  </a:lnTo>
                  <a:lnTo>
                    <a:pt x="759" y="31"/>
                  </a:lnTo>
                  <a:lnTo>
                    <a:pt x="752" y="31"/>
                  </a:lnTo>
                  <a:lnTo>
                    <a:pt x="737" y="34"/>
                  </a:lnTo>
                  <a:lnTo>
                    <a:pt x="731" y="35"/>
                  </a:lnTo>
                  <a:lnTo>
                    <a:pt x="723" y="35"/>
                  </a:lnTo>
                  <a:lnTo>
                    <a:pt x="723" y="35"/>
                  </a:lnTo>
                  <a:close/>
                  <a:moveTo>
                    <a:pt x="706" y="60"/>
                  </a:moveTo>
                  <a:lnTo>
                    <a:pt x="706" y="60"/>
                  </a:lnTo>
                  <a:lnTo>
                    <a:pt x="703" y="63"/>
                  </a:lnTo>
                  <a:lnTo>
                    <a:pt x="700" y="67"/>
                  </a:lnTo>
                  <a:lnTo>
                    <a:pt x="693" y="80"/>
                  </a:lnTo>
                  <a:lnTo>
                    <a:pt x="686" y="96"/>
                  </a:lnTo>
                  <a:lnTo>
                    <a:pt x="679" y="113"/>
                  </a:lnTo>
                  <a:lnTo>
                    <a:pt x="667" y="149"/>
                  </a:lnTo>
                  <a:lnTo>
                    <a:pt x="662" y="163"/>
                  </a:lnTo>
                  <a:lnTo>
                    <a:pt x="660" y="172"/>
                  </a:lnTo>
                  <a:lnTo>
                    <a:pt x="660" y="172"/>
                  </a:lnTo>
                  <a:lnTo>
                    <a:pt x="661" y="177"/>
                  </a:lnTo>
                  <a:lnTo>
                    <a:pt x="662" y="181"/>
                  </a:lnTo>
                  <a:lnTo>
                    <a:pt x="664" y="186"/>
                  </a:lnTo>
                  <a:lnTo>
                    <a:pt x="664" y="189"/>
                  </a:lnTo>
                  <a:lnTo>
                    <a:pt x="664" y="189"/>
                  </a:lnTo>
                  <a:lnTo>
                    <a:pt x="661" y="193"/>
                  </a:lnTo>
                  <a:lnTo>
                    <a:pt x="657" y="195"/>
                  </a:lnTo>
                  <a:lnTo>
                    <a:pt x="653" y="198"/>
                  </a:lnTo>
                  <a:lnTo>
                    <a:pt x="651" y="200"/>
                  </a:lnTo>
                  <a:lnTo>
                    <a:pt x="651" y="200"/>
                  </a:lnTo>
                  <a:lnTo>
                    <a:pt x="648" y="206"/>
                  </a:lnTo>
                  <a:lnTo>
                    <a:pt x="646" y="212"/>
                  </a:lnTo>
                  <a:lnTo>
                    <a:pt x="645" y="224"/>
                  </a:lnTo>
                  <a:lnTo>
                    <a:pt x="644" y="238"/>
                  </a:lnTo>
                  <a:lnTo>
                    <a:pt x="644" y="250"/>
                  </a:lnTo>
                  <a:lnTo>
                    <a:pt x="644" y="263"/>
                  </a:lnTo>
                  <a:lnTo>
                    <a:pt x="643" y="275"/>
                  </a:lnTo>
                  <a:lnTo>
                    <a:pt x="641" y="286"/>
                  </a:lnTo>
                  <a:lnTo>
                    <a:pt x="639" y="291"/>
                  </a:lnTo>
                  <a:lnTo>
                    <a:pt x="636" y="295"/>
                  </a:lnTo>
                  <a:lnTo>
                    <a:pt x="636" y="295"/>
                  </a:lnTo>
                  <a:lnTo>
                    <a:pt x="640" y="327"/>
                  </a:lnTo>
                  <a:lnTo>
                    <a:pt x="642" y="343"/>
                  </a:lnTo>
                  <a:lnTo>
                    <a:pt x="644" y="359"/>
                  </a:lnTo>
                  <a:lnTo>
                    <a:pt x="647" y="375"/>
                  </a:lnTo>
                  <a:lnTo>
                    <a:pt x="652" y="391"/>
                  </a:lnTo>
                  <a:lnTo>
                    <a:pt x="659" y="407"/>
                  </a:lnTo>
                  <a:lnTo>
                    <a:pt x="662" y="414"/>
                  </a:lnTo>
                  <a:lnTo>
                    <a:pt x="668" y="422"/>
                  </a:lnTo>
                  <a:lnTo>
                    <a:pt x="668" y="422"/>
                  </a:lnTo>
                  <a:lnTo>
                    <a:pt x="668" y="395"/>
                  </a:lnTo>
                  <a:lnTo>
                    <a:pt x="669" y="369"/>
                  </a:lnTo>
                  <a:lnTo>
                    <a:pt x="671" y="344"/>
                  </a:lnTo>
                  <a:lnTo>
                    <a:pt x="674" y="320"/>
                  </a:lnTo>
                  <a:lnTo>
                    <a:pt x="679" y="297"/>
                  </a:lnTo>
                  <a:lnTo>
                    <a:pt x="685" y="273"/>
                  </a:lnTo>
                  <a:lnTo>
                    <a:pt x="691" y="252"/>
                  </a:lnTo>
                  <a:lnTo>
                    <a:pt x="699" y="229"/>
                  </a:lnTo>
                  <a:lnTo>
                    <a:pt x="706" y="208"/>
                  </a:lnTo>
                  <a:lnTo>
                    <a:pt x="715" y="187"/>
                  </a:lnTo>
                  <a:lnTo>
                    <a:pt x="724" y="167"/>
                  </a:lnTo>
                  <a:lnTo>
                    <a:pt x="734" y="147"/>
                  </a:lnTo>
                  <a:lnTo>
                    <a:pt x="754" y="108"/>
                  </a:lnTo>
                  <a:lnTo>
                    <a:pt x="777" y="71"/>
                  </a:lnTo>
                  <a:lnTo>
                    <a:pt x="777" y="71"/>
                  </a:lnTo>
                  <a:lnTo>
                    <a:pt x="767" y="73"/>
                  </a:lnTo>
                  <a:lnTo>
                    <a:pt x="758" y="74"/>
                  </a:lnTo>
                  <a:lnTo>
                    <a:pt x="749" y="74"/>
                  </a:lnTo>
                  <a:lnTo>
                    <a:pt x="740" y="72"/>
                  </a:lnTo>
                  <a:lnTo>
                    <a:pt x="732" y="70"/>
                  </a:lnTo>
                  <a:lnTo>
                    <a:pt x="723" y="67"/>
                  </a:lnTo>
                  <a:lnTo>
                    <a:pt x="706" y="60"/>
                  </a:lnTo>
                  <a:lnTo>
                    <a:pt x="706" y="60"/>
                  </a:lnTo>
                  <a:close/>
                  <a:moveTo>
                    <a:pt x="1102" y="203"/>
                  </a:moveTo>
                  <a:lnTo>
                    <a:pt x="1102" y="203"/>
                  </a:lnTo>
                  <a:lnTo>
                    <a:pt x="1093" y="206"/>
                  </a:lnTo>
                  <a:lnTo>
                    <a:pt x="1082" y="206"/>
                  </a:lnTo>
                  <a:lnTo>
                    <a:pt x="1072" y="204"/>
                  </a:lnTo>
                  <a:lnTo>
                    <a:pt x="1063" y="202"/>
                  </a:lnTo>
                  <a:lnTo>
                    <a:pt x="1045" y="197"/>
                  </a:lnTo>
                  <a:lnTo>
                    <a:pt x="1035" y="195"/>
                  </a:lnTo>
                  <a:lnTo>
                    <a:pt x="1025" y="194"/>
                  </a:lnTo>
                  <a:lnTo>
                    <a:pt x="1025" y="194"/>
                  </a:lnTo>
                  <a:lnTo>
                    <a:pt x="1010" y="193"/>
                  </a:lnTo>
                  <a:lnTo>
                    <a:pt x="995" y="193"/>
                  </a:lnTo>
                  <a:lnTo>
                    <a:pt x="980" y="195"/>
                  </a:lnTo>
                  <a:lnTo>
                    <a:pt x="965" y="197"/>
                  </a:lnTo>
                  <a:lnTo>
                    <a:pt x="950" y="200"/>
                  </a:lnTo>
                  <a:lnTo>
                    <a:pt x="936" y="204"/>
                  </a:lnTo>
                  <a:lnTo>
                    <a:pt x="906" y="215"/>
                  </a:lnTo>
                  <a:lnTo>
                    <a:pt x="879" y="227"/>
                  </a:lnTo>
                  <a:lnTo>
                    <a:pt x="851" y="240"/>
                  </a:lnTo>
                  <a:lnTo>
                    <a:pt x="824" y="253"/>
                  </a:lnTo>
                  <a:lnTo>
                    <a:pt x="797" y="263"/>
                  </a:lnTo>
                  <a:lnTo>
                    <a:pt x="797" y="263"/>
                  </a:lnTo>
                  <a:lnTo>
                    <a:pt x="789" y="277"/>
                  </a:lnTo>
                  <a:lnTo>
                    <a:pt x="777" y="291"/>
                  </a:lnTo>
                  <a:lnTo>
                    <a:pt x="751" y="321"/>
                  </a:lnTo>
                  <a:lnTo>
                    <a:pt x="739" y="337"/>
                  </a:lnTo>
                  <a:lnTo>
                    <a:pt x="728" y="353"/>
                  </a:lnTo>
                  <a:lnTo>
                    <a:pt x="723" y="362"/>
                  </a:lnTo>
                  <a:lnTo>
                    <a:pt x="719" y="371"/>
                  </a:lnTo>
                  <a:lnTo>
                    <a:pt x="716" y="380"/>
                  </a:lnTo>
                  <a:lnTo>
                    <a:pt x="714" y="390"/>
                  </a:lnTo>
                  <a:lnTo>
                    <a:pt x="714" y="390"/>
                  </a:lnTo>
                  <a:lnTo>
                    <a:pt x="729" y="377"/>
                  </a:lnTo>
                  <a:lnTo>
                    <a:pt x="745" y="364"/>
                  </a:lnTo>
                  <a:lnTo>
                    <a:pt x="763" y="352"/>
                  </a:lnTo>
                  <a:lnTo>
                    <a:pt x="780" y="340"/>
                  </a:lnTo>
                  <a:lnTo>
                    <a:pt x="799" y="331"/>
                  </a:lnTo>
                  <a:lnTo>
                    <a:pt x="818" y="321"/>
                  </a:lnTo>
                  <a:lnTo>
                    <a:pt x="854" y="305"/>
                  </a:lnTo>
                  <a:lnTo>
                    <a:pt x="854" y="305"/>
                  </a:lnTo>
                  <a:lnTo>
                    <a:pt x="856" y="291"/>
                  </a:lnTo>
                  <a:lnTo>
                    <a:pt x="858" y="280"/>
                  </a:lnTo>
                  <a:lnTo>
                    <a:pt x="860" y="276"/>
                  </a:lnTo>
                  <a:lnTo>
                    <a:pt x="863" y="272"/>
                  </a:lnTo>
                  <a:lnTo>
                    <a:pt x="866" y="268"/>
                  </a:lnTo>
                  <a:lnTo>
                    <a:pt x="871" y="263"/>
                  </a:lnTo>
                  <a:lnTo>
                    <a:pt x="871" y="263"/>
                  </a:lnTo>
                  <a:lnTo>
                    <a:pt x="874" y="274"/>
                  </a:lnTo>
                  <a:lnTo>
                    <a:pt x="876" y="284"/>
                  </a:lnTo>
                  <a:lnTo>
                    <a:pt x="878" y="291"/>
                  </a:lnTo>
                  <a:lnTo>
                    <a:pt x="882" y="302"/>
                  </a:lnTo>
                  <a:lnTo>
                    <a:pt x="882" y="302"/>
                  </a:lnTo>
                  <a:lnTo>
                    <a:pt x="887" y="300"/>
                  </a:lnTo>
                  <a:lnTo>
                    <a:pt x="893" y="297"/>
                  </a:lnTo>
                  <a:lnTo>
                    <a:pt x="897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14" y="292"/>
                  </a:lnTo>
                  <a:lnTo>
                    <a:pt x="924" y="291"/>
                  </a:lnTo>
                  <a:lnTo>
                    <a:pt x="932" y="289"/>
                  </a:lnTo>
                  <a:lnTo>
                    <a:pt x="940" y="286"/>
                  </a:lnTo>
                  <a:lnTo>
                    <a:pt x="946" y="282"/>
                  </a:lnTo>
                  <a:lnTo>
                    <a:pt x="951" y="277"/>
                  </a:lnTo>
                  <a:lnTo>
                    <a:pt x="957" y="272"/>
                  </a:lnTo>
                  <a:lnTo>
                    <a:pt x="961" y="265"/>
                  </a:lnTo>
                  <a:lnTo>
                    <a:pt x="970" y="253"/>
                  </a:lnTo>
                  <a:lnTo>
                    <a:pt x="977" y="240"/>
                  </a:lnTo>
                  <a:lnTo>
                    <a:pt x="985" y="226"/>
                  </a:lnTo>
                  <a:lnTo>
                    <a:pt x="989" y="221"/>
                  </a:lnTo>
                  <a:lnTo>
                    <a:pt x="994" y="214"/>
                  </a:lnTo>
                  <a:lnTo>
                    <a:pt x="994" y="214"/>
                  </a:lnTo>
                  <a:lnTo>
                    <a:pt x="995" y="221"/>
                  </a:lnTo>
                  <a:lnTo>
                    <a:pt x="995" y="228"/>
                  </a:lnTo>
                  <a:lnTo>
                    <a:pt x="994" y="246"/>
                  </a:lnTo>
                  <a:lnTo>
                    <a:pt x="992" y="264"/>
                  </a:lnTo>
                  <a:lnTo>
                    <a:pt x="990" y="282"/>
                  </a:lnTo>
                  <a:lnTo>
                    <a:pt x="990" y="282"/>
                  </a:lnTo>
                  <a:lnTo>
                    <a:pt x="994" y="278"/>
                  </a:lnTo>
                  <a:lnTo>
                    <a:pt x="999" y="277"/>
                  </a:lnTo>
                  <a:lnTo>
                    <a:pt x="1003" y="277"/>
                  </a:lnTo>
                  <a:lnTo>
                    <a:pt x="1007" y="278"/>
                  </a:lnTo>
                  <a:lnTo>
                    <a:pt x="1018" y="282"/>
                  </a:lnTo>
                  <a:lnTo>
                    <a:pt x="1029" y="285"/>
                  </a:lnTo>
                  <a:lnTo>
                    <a:pt x="1029" y="285"/>
                  </a:lnTo>
                  <a:lnTo>
                    <a:pt x="1056" y="277"/>
                  </a:lnTo>
                  <a:lnTo>
                    <a:pt x="1083" y="269"/>
                  </a:lnTo>
                  <a:lnTo>
                    <a:pt x="1108" y="258"/>
                  </a:lnTo>
                  <a:lnTo>
                    <a:pt x="1120" y="253"/>
                  </a:lnTo>
                  <a:lnTo>
                    <a:pt x="1131" y="246"/>
                  </a:lnTo>
                  <a:lnTo>
                    <a:pt x="1131" y="246"/>
                  </a:lnTo>
                  <a:lnTo>
                    <a:pt x="1131" y="248"/>
                  </a:lnTo>
                  <a:lnTo>
                    <a:pt x="1133" y="249"/>
                  </a:lnTo>
                  <a:lnTo>
                    <a:pt x="1139" y="250"/>
                  </a:lnTo>
                  <a:lnTo>
                    <a:pt x="1141" y="250"/>
                  </a:lnTo>
                  <a:lnTo>
                    <a:pt x="1143" y="252"/>
                  </a:lnTo>
                  <a:lnTo>
                    <a:pt x="1144" y="254"/>
                  </a:lnTo>
                  <a:lnTo>
                    <a:pt x="1145" y="257"/>
                  </a:lnTo>
                  <a:lnTo>
                    <a:pt x="1145" y="257"/>
                  </a:lnTo>
                  <a:lnTo>
                    <a:pt x="1140" y="265"/>
                  </a:lnTo>
                  <a:lnTo>
                    <a:pt x="1133" y="274"/>
                  </a:lnTo>
                  <a:lnTo>
                    <a:pt x="1127" y="282"/>
                  </a:lnTo>
                  <a:lnTo>
                    <a:pt x="1120" y="289"/>
                  </a:lnTo>
                  <a:lnTo>
                    <a:pt x="1112" y="295"/>
                  </a:lnTo>
                  <a:lnTo>
                    <a:pt x="1103" y="301"/>
                  </a:lnTo>
                  <a:lnTo>
                    <a:pt x="1094" y="305"/>
                  </a:lnTo>
                  <a:lnTo>
                    <a:pt x="1084" y="309"/>
                  </a:lnTo>
                  <a:lnTo>
                    <a:pt x="1075" y="314"/>
                  </a:lnTo>
                  <a:lnTo>
                    <a:pt x="1065" y="316"/>
                  </a:lnTo>
                  <a:lnTo>
                    <a:pt x="1045" y="320"/>
                  </a:lnTo>
                  <a:lnTo>
                    <a:pt x="1024" y="322"/>
                  </a:lnTo>
                  <a:lnTo>
                    <a:pt x="1005" y="323"/>
                  </a:lnTo>
                  <a:lnTo>
                    <a:pt x="1005" y="323"/>
                  </a:lnTo>
                  <a:lnTo>
                    <a:pt x="1010" y="334"/>
                  </a:lnTo>
                  <a:lnTo>
                    <a:pt x="1018" y="345"/>
                  </a:lnTo>
                  <a:lnTo>
                    <a:pt x="1035" y="366"/>
                  </a:lnTo>
                  <a:lnTo>
                    <a:pt x="1042" y="377"/>
                  </a:lnTo>
                  <a:lnTo>
                    <a:pt x="1048" y="388"/>
                  </a:lnTo>
                  <a:lnTo>
                    <a:pt x="1052" y="399"/>
                  </a:lnTo>
                  <a:lnTo>
                    <a:pt x="1053" y="405"/>
                  </a:lnTo>
                  <a:lnTo>
                    <a:pt x="1053" y="411"/>
                  </a:lnTo>
                  <a:lnTo>
                    <a:pt x="1053" y="411"/>
                  </a:lnTo>
                  <a:lnTo>
                    <a:pt x="1046" y="405"/>
                  </a:lnTo>
                  <a:lnTo>
                    <a:pt x="1037" y="396"/>
                  </a:lnTo>
                  <a:lnTo>
                    <a:pt x="1021" y="379"/>
                  </a:lnTo>
                  <a:lnTo>
                    <a:pt x="1003" y="362"/>
                  </a:lnTo>
                  <a:lnTo>
                    <a:pt x="994" y="353"/>
                  </a:lnTo>
                  <a:lnTo>
                    <a:pt x="985" y="346"/>
                  </a:lnTo>
                  <a:lnTo>
                    <a:pt x="976" y="338"/>
                  </a:lnTo>
                  <a:lnTo>
                    <a:pt x="965" y="333"/>
                  </a:lnTo>
                  <a:lnTo>
                    <a:pt x="956" y="329"/>
                  </a:lnTo>
                  <a:lnTo>
                    <a:pt x="945" y="325"/>
                  </a:lnTo>
                  <a:lnTo>
                    <a:pt x="934" y="325"/>
                  </a:lnTo>
                  <a:lnTo>
                    <a:pt x="924" y="327"/>
                  </a:lnTo>
                  <a:lnTo>
                    <a:pt x="912" y="331"/>
                  </a:lnTo>
                  <a:lnTo>
                    <a:pt x="899" y="337"/>
                  </a:lnTo>
                  <a:lnTo>
                    <a:pt x="899" y="337"/>
                  </a:lnTo>
                  <a:lnTo>
                    <a:pt x="913" y="348"/>
                  </a:lnTo>
                  <a:lnTo>
                    <a:pt x="927" y="360"/>
                  </a:lnTo>
                  <a:lnTo>
                    <a:pt x="941" y="374"/>
                  </a:lnTo>
                  <a:lnTo>
                    <a:pt x="954" y="388"/>
                  </a:lnTo>
                  <a:lnTo>
                    <a:pt x="959" y="395"/>
                  </a:lnTo>
                  <a:lnTo>
                    <a:pt x="964" y="403"/>
                  </a:lnTo>
                  <a:lnTo>
                    <a:pt x="969" y="410"/>
                  </a:lnTo>
                  <a:lnTo>
                    <a:pt x="972" y="418"/>
                  </a:lnTo>
                  <a:lnTo>
                    <a:pt x="974" y="426"/>
                  </a:lnTo>
                  <a:lnTo>
                    <a:pt x="975" y="434"/>
                  </a:lnTo>
                  <a:lnTo>
                    <a:pt x="974" y="441"/>
                  </a:lnTo>
                  <a:lnTo>
                    <a:pt x="973" y="450"/>
                  </a:lnTo>
                  <a:lnTo>
                    <a:pt x="973" y="450"/>
                  </a:lnTo>
                  <a:lnTo>
                    <a:pt x="961" y="439"/>
                  </a:lnTo>
                  <a:lnTo>
                    <a:pt x="949" y="427"/>
                  </a:lnTo>
                  <a:lnTo>
                    <a:pt x="929" y="403"/>
                  </a:lnTo>
                  <a:lnTo>
                    <a:pt x="918" y="391"/>
                  </a:lnTo>
                  <a:lnTo>
                    <a:pt x="906" y="379"/>
                  </a:lnTo>
                  <a:lnTo>
                    <a:pt x="894" y="369"/>
                  </a:lnTo>
                  <a:lnTo>
                    <a:pt x="886" y="365"/>
                  </a:lnTo>
                  <a:lnTo>
                    <a:pt x="879" y="362"/>
                  </a:lnTo>
                  <a:lnTo>
                    <a:pt x="879" y="362"/>
                  </a:lnTo>
                  <a:lnTo>
                    <a:pt x="876" y="364"/>
                  </a:lnTo>
                  <a:lnTo>
                    <a:pt x="875" y="365"/>
                  </a:lnTo>
                  <a:lnTo>
                    <a:pt x="870" y="366"/>
                  </a:lnTo>
                  <a:lnTo>
                    <a:pt x="864" y="366"/>
                  </a:lnTo>
                  <a:lnTo>
                    <a:pt x="857" y="364"/>
                  </a:lnTo>
                  <a:lnTo>
                    <a:pt x="851" y="362"/>
                  </a:lnTo>
                  <a:lnTo>
                    <a:pt x="844" y="359"/>
                  </a:lnTo>
                  <a:lnTo>
                    <a:pt x="840" y="354"/>
                  </a:lnTo>
                  <a:lnTo>
                    <a:pt x="836" y="351"/>
                  </a:lnTo>
                  <a:lnTo>
                    <a:pt x="836" y="351"/>
                  </a:lnTo>
                  <a:lnTo>
                    <a:pt x="804" y="371"/>
                  </a:lnTo>
                  <a:lnTo>
                    <a:pt x="774" y="391"/>
                  </a:lnTo>
                  <a:lnTo>
                    <a:pt x="760" y="401"/>
                  </a:lnTo>
                  <a:lnTo>
                    <a:pt x="747" y="412"/>
                  </a:lnTo>
                  <a:lnTo>
                    <a:pt x="736" y="424"/>
                  </a:lnTo>
                  <a:lnTo>
                    <a:pt x="728" y="436"/>
                  </a:lnTo>
                  <a:lnTo>
                    <a:pt x="728" y="436"/>
                  </a:lnTo>
                  <a:lnTo>
                    <a:pt x="738" y="434"/>
                  </a:lnTo>
                  <a:lnTo>
                    <a:pt x="750" y="433"/>
                  </a:lnTo>
                  <a:lnTo>
                    <a:pt x="775" y="433"/>
                  </a:lnTo>
                  <a:lnTo>
                    <a:pt x="799" y="436"/>
                  </a:lnTo>
                  <a:lnTo>
                    <a:pt x="825" y="439"/>
                  </a:lnTo>
                  <a:lnTo>
                    <a:pt x="878" y="449"/>
                  </a:lnTo>
                  <a:lnTo>
                    <a:pt x="902" y="453"/>
                  </a:lnTo>
                  <a:lnTo>
                    <a:pt x="927" y="456"/>
                  </a:lnTo>
                  <a:lnTo>
                    <a:pt x="927" y="456"/>
                  </a:lnTo>
                  <a:lnTo>
                    <a:pt x="951" y="458"/>
                  </a:lnTo>
                  <a:lnTo>
                    <a:pt x="977" y="458"/>
                  </a:lnTo>
                  <a:lnTo>
                    <a:pt x="1002" y="457"/>
                  </a:lnTo>
                  <a:lnTo>
                    <a:pt x="1026" y="453"/>
                  </a:lnTo>
                  <a:lnTo>
                    <a:pt x="1051" y="448"/>
                  </a:lnTo>
                  <a:lnTo>
                    <a:pt x="1062" y="443"/>
                  </a:lnTo>
                  <a:lnTo>
                    <a:pt x="1073" y="439"/>
                  </a:lnTo>
                  <a:lnTo>
                    <a:pt x="1084" y="434"/>
                  </a:lnTo>
                  <a:lnTo>
                    <a:pt x="1094" y="428"/>
                  </a:lnTo>
                  <a:lnTo>
                    <a:pt x="1103" y="422"/>
                  </a:lnTo>
                  <a:lnTo>
                    <a:pt x="1113" y="414"/>
                  </a:lnTo>
                  <a:lnTo>
                    <a:pt x="1113" y="414"/>
                  </a:lnTo>
                  <a:lnTo>
                    <a:pt x="1135" y="396"/>
                  </a:lnTo>
                  <a:lnTo>
                    <a:pt x="1154" y="376"/>
                  </a:lnTo>
                  <a:lnTo>
                    <a:pt x="1173" y="354"/>
                  </a:lnTo>
                  <a:lnTo>
                    <a:pt x="1182" y="344"/>
                  </a:lnTo>
                  <a:lnTo>
                    <a:pt x="1190" y="332"/>
                  </a:lnTo>
                  <a:lnTo>
                    <a:pt x="1198" y="320"/>
                  </a:lnTo>
                  <a:lnTo>
                    <a:pt x="1204" y="307"/>
                  </a:lnTo>
                  <a:lnTo>
                    <a:pt x="1211" y="294"/>
                  </a:lnTo>
                  <a:lnTo>
                    <a:pt x="1217" y="280"/>
                  </a:lnTo>
                  <a:lnTo>
                    <a:pt x="1222" y="267"/>
                  </a:lnTo>
                  <a:lnTo>
                    <a:pt x="1227" y="253"/>
                  </a:lnTo>
                  <a:lnTo>
                    <a:pt x="1230" y="237"/>
                  </a:lnTo>
                  <a:lnTo>
                    <a:pt x="1233" y="222"/>
                  </a:lnTo>
                  <a:lnTo>
                    <a:pt x="1233" y="222"/>
                  </a:lnTo>
                  <a:lnTo>
                    <a:pt x="1199" y="223"/>
                  </a:lnTo>
                  <a:lnTo>
                    <a:pt x="1182" y="223"/>
                  </a:lnTo>
                  <a:lnTo>
                    <a:pt x="1166" y="223"/>
                  </a:lnTo>
                  <a:lnTo>
                    <a:pt x="1151" y="221"/>
                  </a:lnTo>
                  <a:lnTo>
                    <a:pt x="1135" y="217"/>
                  </a:lnTo>
                  <a:lnTo>
                    <a:pt x="1118" y="211"/>
                  </a:lnTo>
                  <a:lnTo>
                    <a:pt x="1102" y="203"/>
                  </a:lnTo>
                  <a:lnTo>
                    <a:pt x="1102" y="203"/>
                  </a:lnTo>
                  <a:close/>
                  <a:moveTo>
                    <a:pt x="436" y="295"/>
                  </a:moveTo>
                  <a:lnTo>
                    <a:pt x="436" y="295"/>
                  </a:lnTo>
                  <a:lnTo>
                    <a:pt x="408" y="298"/>
                  </a:lnTo>
                  <a:lnTo>
                    <a:pt x="383" y="302"/>
                  </a:lnTo>
                  <a:lnTo>
                    <a:pt x="360" y="306"/>
                  </a:lnTo>
                  <a:lnTo>
                    <a:pt x="340" y="313"/>
                  </a:lnTo>
                  <a:lnTo>
                    <a:pt x="322" y="320"/>
                  </a:lnTo>
                  <a:lnTo>
                    <a:pt x="304" y="329"/>
                  </a:lnTo>
                  <a:lnTo>
                    <a:pt x="285" y="339"/>
                  </a:lnTo>
                  <a:lnTo>
                    <a:pt x="267" y="351"/>
                  </a:lnTo>
                  <a:lnTo>
                    <a:pt x="267" y="351"/>
                  </a:lnTo>
                  <a:lnTo>
                    <a:pt x="240" y="368"/>
                  </a:lnTo>
                  <a:lnTo>
                    <a:pt x="212" y="384"/>
                  </a:lnTo>
                  <a:lnTo>
                    <a:pt x="184" y="400"/>
                  </a:lnTo>
                  <a:lnTo>
                    <a:pt x="171" y="409"/>
                  </a:lnTo>
                  <a:lnTo>
                    <a:pt x="159" y="418"/>
                  </a:lnTo>
                  <a:lnTo>
                    <a:pt x="159" y="418"/>
                  </a:lnTo>
                  <a:lnTo>
                    <a:pt x="154" y="423"/>
                  </a:lnTo>
                  <a:lnTo>
                    <a:pt x="149" y="427"/>
                  </a:lnTo>
                  <a:lnTo>
                    <a:pt x="143" y="438"/>
                  </a:lnTo>
                  <a:lnTo>
                    <a:pt x="138" y="450"/>
                  </a:lnTo>
                  <a:lnTo>
                    <a:pt x="134" y="455"/>
                  </a:lnTo>
                  <a:lnTo>
                    <a:pt x="131" y="460"/>
                  </a:lnTo>
                  <a:lnTo>
                    <a:pt x="131" y="460"/>
                  </a:lnTo>
                  <a:lnTo>
                    <a:pt x="126" y="464"/>
                  </a:lnTo>
                  <a:lnTo>
                    <a:pt x="121" y="467"/>
                  </a:lnTo>
                  <a:lnTo>
                    <a:pt x="114" y="470"/>
                  </a:lnTo>
                  <a:lnTo>
                    <a:pt x="110" y="474"/>
                  </a:lnTo>
                  <a:lnTo>
                    <a:pt x="110" y="474"/>
                  </a:lnTo>
                  <a:lnTo>
                    <a:pt x="102" y="483"/>
                  </a:lnTo>
                  <a:lnTo>
                    <a:pt x="96" y="492"/>
                  </a:lnTo>
                  <a:lnTo>
                    <a:pt x="84" y="511"/>
                  </a:lnTo>
                  <a:lnTo>
                    <a:pt x="75" y="531"/>
                  </a:lnTo>
                  <a:lnTo>
                    <a:pt x="66" y="551"/>
                  </a:lnTo>
                  <a:lnTo>
                    <a:pt x="51" y="591"/>
                  </a:lnTo>
                  <a:lnTo>
                    <a:pt x="43" y="610"/>
                  </a:lnTo>
                  <a:lnTo>
                    <a:pt x="36" y="628"/>
                  </a:lnTo>
                  <a:lnTo>
                    <a:pt x="36" y="628"/>
                  </a:lnTo>
                  <a:lnTo>
                    <a:pt x="33" y="677"/>
                  </a:lnTo>
                  <a:lnTo>
                    <a:pt x="32" y="700"/>
                  </a:lnTo>
                  <a:lnTo>
                    <a:pt x="31" y="724"/>
                  </a:lnTo>
                  <a:lnTo>
                    <a:pt x="31" y="748"/>
                  </a:lnTo>
                  <a:lnTo>
                    <a:pt x="32" y="772"/>
                  </a:lnTo>
                  <a:lnTo>
                    <a:pt x="35" y="794"/>
                  </a:lnTo>
                  <a:lnTo>
                    <a:pt x="39" y="818"/>
                  </a:lnTo>
                  <a:lnTo>
                    <a:pt x="39" y="818"/>
                  </a:lnTo>
                  <a:lnTo>
                    <a:pt x="47" y="838"/>
                  </a:lnTo>
                  <a:lnTo>
                    <a:pt x="55" y="860"/>
                  </a:lnTo>
                  <a:lnTo>
                    <a:pt x="66" y="881"/>
                  </a:lnTo>
                  <a:lnTo>
                    <a:pt x="75" y="901"/>
                  </a:lnTo>
                  <a:lnTo>
                    <a:pt x="75" y="901"/>
                  </a:lnTo>
                  <a:lnTo>
                    <a:pt x="88" y="934"/>
                  </a:lnTo>
                  <a:lnTo>
                    <a:pt x="101" y="963"/>
                  </a:lnTo>
                  <a:lnTo>
                    <a:pt x="115" y="989"/>
                  </a:lnTo>
                  <a:lnTo>
                    <a:pt x="129" y="1015"/>
                  </a:lnTo>
                  <a:lnTo>
                    <a:pt x="144" y="1040"/>
                  </a:lnTo>
                  <a:lnTo>
                    <a:pt x="161" y="1064"/>
                  </a:lnTo>
                  <a:lnTo>
                    <a:pt x="181" y="1088"/>
                  </a:lnTo>
                  <a:lnTo>
                    <a:pt x="201" y="1112"/>
                  </a:lnTo>
                  <a:lnTo>
                    <a:pt x="201" y="1112"/>
                  </a:lnTo>
                  <a:lnTo>
                    <a:pt x="228" y="1141"/>
                  </a:lnTo>
                  <a:lnTo>
                    <a:pt x="257" y="1170"/>
                  </a:lnTo>
                  <a:lnTo>
                    <a:pt x="285" y="1196"/>
                  </a:lnTo>
                  <a:lnTo>
                    <a:pt x="300" y="1208"/>
                  </a:lnTo>
                  <a:lnTo>
                    <a:pt x="315" y="1220"/>
                  </a:lnTo>
                  <a:lnTo>
                    <a:pt x="330" y="1231"/>
                  </a:lnTo>
                  <a:lnTo>
                    <a:pt x="346" y="1241"/>
                  </a:lnTo>
                  <a:lnTo>
                    <a:pt x="364" y="1251"/>
                  </a:lnTo>
                  <a:lnTo>
                    <a:pt x="381" y="1260"/>
                  </a:lnTo>
                  <a:lnTo>
                    <a:pt x="398" y="1268"/>
                  </a:lnTo>
                  <a:lnTo>
                    <a:pt x="416" y="1275"/>
                  </a:lnTo>
                  <a:lnTo>
                    <a:pt x="434" y="1283"/>
                  </a:lnTo>
                  <a:lnTo>
                    <a:pt x="454" y="1288"/>
                  </a:lnTo>
                  <a:lnTo>
                    <a:pt x="454" y="1288"/>
                  </a:lnTo>
                  <a:lnTo>
                    <a:pt x="474" y="1282"/>
                  </a:lnTo>
                  <a:lnTo>
                    <a:pt x="492" y="1274"/>
                  </a:lnTo>
                  <a:lnTo>
                    <a:pt x="502" y="1270"/>
                  </a:lnTo>
                  <a:lnTo>
                    <a:pt x="509" y="1264"/>
                  </a:lnTo>
                  <a:lnTo>
                    <a:pt x="517" y="1259"/>
                  </a:lnTo>
                  <a:lnTo>
                    <a:pt x="524" y="1253"/>
                  </a:lnTo>
                  <a:lnTo>
                    <a:pt x="524" y="1253"/>
                  </a:lnTo>
                  <a:lnTo>
                    <a:pt x="509" y="1247"/>
                  </a:lnTo>
                  <a:lnTo>
                    <a:pt x="495" y="1240"/>
                  </a:lnTo>
                  <a:lnTo>
                    <a:pt x="482" y="1231"/>
                  </a:lnTo>
                  <a:lnTo>
                    <a:pt x="471" y="1221"/>
                  </a:lnTo>
                  <a:lnTo>
                    <a:pt x="461" y="1210"/>
                  </a:lnTo>
                  <a:lnTo>
                    <a:pt x="457" y="1203"/>
                  </a:lnTo>
                  <a:lnTo>
                    <a:pt x="452" y="1197"/>
                  </a:lnTo>
                  <a:lnTo>
                    <a:pt x="450" y="1191"/>
                  </a:lnTo>
                  <a:lnTo>
                    <a:pt x="448" y="1183"/>
                  </a:lnTo>
                  <a:lnTo>
                    <a:pt x="447" y="1177"/>
                  </a:lnTo>
                  <a:lnTo>
                    <a:pt x="447" y="1169"/>
                  </a:lnTo>
                  <a:lnTo>
                    <a:pt x="447" y="1169"/>
                  </a:lnTo>
                  <a:lnTo>
                    <a:pt x="458" y="1178"/>
                  </a:lnTo>
                  <a:lnTo>
                    <a:pt x="467" y="1188"/>
                  </a:lnTo>
                  <a:lnTo>
                    <a:pt x="478" y="1199"/>
                  </a:lnTo>
                  <a:lnTo>
                    <a:pt x="489" y="1210"/>
                  </a:lnTo>
                  <a:lnTo>
                    <a:pt x="501" y="1218"/>
                  </a:lnTo>
                  <a:lnTo>
                    <a:pt x="514" y="1227"/>
                  </a:lnTo>
                  <a:lnTo>
                    <a:pt x="521" y="1230"/>
                  </a:lnTo>
                  <a:lnTo>
                    <a:pt x="528" y="1232"/>
                  </a:lnTo>
                  <a:lnTo>
                    <a:pt x="536" y="1234"/>
                  </a:lnTo>
                  <a:lnTo>
                    <a:pt x="545" y="1236"/>
                  </a:lnTo>
                  <a:lnTo>
                    <a:pt x="545" y="1236"/>
                  </a:lnTo>
                  <a:lnTo>
                    <a:pt x="553" y="1236"/>
                  </a:lnTo>
                  <a:lnTo>
                    <a:pt x="562" y="1236"/>
                  </a:lnTo>
                  <a:lnTo>
                    <a:pt x="578" y="1232"/>
                  </a:lnTo>
                  <a:lnTo>
                    <a:pt x="593" y="1228"/>
                  </a:lnTo>
                  <a:lnTo>
                    <a:pt x="607" y="1222"/>
                  </a:lnTo>
                  <a:lnTo>
                    <a:pt x="621" y="1214"/>
                  </a:lnTo>
                  <a:lnTo>
                    <a:pt x="634" y="1206"/>
                  </a:lnTo>
                  <a:lnTo>
                    <a:pt x="660" y="1190"/>
                  </a:lnTo>
                  <a:lnTo>
                    <a:pt x="660" y="1190"/>
                  </a:lnTo>
                  <a:lnTo>
                    <a:pt x="664" y="1182"/>
                  </a:lnTo>
                  <a:lnTo>
                    <a:pt x="668" y="1172"/>
                  </a:lnTo>
                  <a:lnTo>
                    <a:pt x="674" y="1153"/>
                  </a:lnTo>
                  <a:lnTo>
                    <a:pt x="677" y="1145"/>
                  </a:lnTo>
                  <a:lnTo>
                    <a:pt x="683" y="1138"/>
                  </a:lnTo>
                  <a:lnTo>
                    <a:pt x="686" y="1135"/>
                  </a:lnTo>
                  <a:lnTo>
                    <a:pt x="690" y="1133"/>
                  </a:lnTo>
                  <a:lnTo>
                    <a:pt x="694" y="1131"/>
                  </a:lnTo>
                  <a:lnTo>
                    <a:pt x="699" y="1130"/>
                  </a:lnTo>
                  <a:lnTo>
                    <a:pt x="699" y="1130"/>
                  </a:lnTo>
                  <a:lnTo>
                    <a:pt x="702" y="1137"/>
                  </a:lnTo>
                  <a:lnTo>
                    <a:pt x="703" y="1143"/>
                  </a:lnTo>
                  <a:lnTo>
                    <a:pt x="703" y="1150"/>
                  </a:lnTo>
                  <a:lnTo>
                    <a:pt x="702" y="1156"/>
                  </a:lnTo>
                  <a:lnTo>
                    <a:pt x="701" y="1164"/>
                  </a:lnTo>
                  <a:lnTo>
                    <a:pt x="699" y="1170"/>
                  </a:lnTo>
                  <a:lnTo>
                    <a:pt x="693" y="1183"/>
                  </a:lnTo>
                  <a:lnTo>
                    <a:pt x="686" y="1196"/>
                  </a:lnTo>
                  <a:lnTo>
                    <a:pt x="677" y="1208"/>
                  </a:lnTo>
                  <a:lnTo>
                    <a:pt x="660" y="1228"/>
                  </a:lnTo>
                  <a:lnTo>
                    <a:pt x="660" y="1228"/>
                  </a:lnTo>
                  <a:lnTo>
                    <a:pt x="679" y="1237"/>
                  </a:lnTo>
                  <a:lnTo>
                    <a:pt x="699" y="1245"/>
                  </a:lnTo>
                  <a:lnTo>
                    <a:pt x="717" y="1254"/>
                  </a:lnTo>
                  <a:lnTo>
                    <a:pt x="736" y="1262"/>
                  </a:lnTo>
                  <a:lnTo>
                    <a:pt x="754" y="1270"/>
                  </a:lnTo>
                  <a:lnTo>
                    <a:pt x="774" y="1275"/>
                  </a:lnTo>
                  <a:lnTo>
                    <a:pt x="782" y="1277"/>
                  </a:lnTo>
                  <a:lnTo>
                    <a:pt x="792" y="1278"/>
                  </a:lnTo>
                  <a:lnTo>
                    <a:pt x="802" y="1278"/>
                  </a:lnTo>
                  <a:lnTo>
                    <a:pt x="811" y="1277"/>
                  </a:lnTo>
                  <a:lnTo>
                    <a:pt x="811" y="1277"/>
                  </a:lnTo>
                  <a:lnTo>
                    <a:pt x="823" y="1275"/>
                  </a:lnTo>
                  <a:lnTo>
                    <a:pt x="834" y="1273"/>
                  </a:lnTo>
                  <a:lnTo>
                    <a:pt x="856" y="1267"/>
                  </a:lnTo>
                  <a:lnTo>
                    <a:pt x="879" y="1258"/>
                  </a:lnTo>
                  <a:lnTo>
                    <a:pt x="900" y="1247"/>
                  </a:lnTo>
                  <a:lnTo>
                    <a:pt x="920" y="1234"/>
                  </a:lnTo>
                  <a:lnTo>
                    <a:pt x="941" y="1222"/>
                  </a:lnTo>
                  <a:lnTo>
                    <a:pt x="959" y="1208"/>
                  </a:lnTo>
                  <a:lnTo>
                    <a:pt x="976" y="1193"/>
                  </a:lnTo>
                  <a:lnTo>
                    <a:pt x="976" y="1193"/>
                  </a:lnTo>
                  <a:lnTo>
                    <a:pt x="994" y="1178"/>
                  </a:lnTo>
                  <a:lnTo>
                    <a:pt x="1016" y="1156"/>
                  </a:lnTo>
                  <a:lnTo>
                    <a:pt x="1036" y="1135"/>
                  </a:lnTo>
                  <a:lnTo>
                    <a:pt x="1043" y="1124"/>
                  </a:lnTo>
                  <a:lnTo>
                    <a:pt x="1050" y="1116"/>
                  </a:lnTo>
                  <a:lnTo>
                    <a:pt x="1050" y="1116"/>
                  </a:lnTo>
                  <a:lnTo>
                    <a:pt x="1077" y="1074"/>
                  </a:lnTo>
                  <a:lnTo>
                    <a:pt x="1103" y="1031"/>
                  </a:lnTo>
                  <a:lnTo>
                    <a:pt x="1129" y="986"/>
                  </a:lnTo>
                  <a:lnTo>
                    <a:pt x="1141" y="964"/>
                  </a:lnTo>
                  <a:lnTo>
                    <a:pt x="1153" y="940"/>
                  </a:lnTo>
                  <a:lnTo>
                    <a:pt x="1162" y="916"/>
                  </a:lnTo>
                  <a:lnTo>
                    <a:pt x="1172" y="892"/>
                  </a:lnTo>
                  <a:lnTo>
                    <a:pt x="1181" y="866"/>
                  </a:lnTo>
                  <a:lnTo>
                    <a:pt x="1188" y="839"/>
                  </a:lnTo>
                  <a:lnTo>
                    <a:pt x="1193" y="813"/>
                  </a:lnTo>
                  <a:lnTo>
                    <a:pt x="1198" y="784"/>
                  </a:lnTo>
                  <a:lnTo>
                    <a:pt x="1200" y="754"/>
                  </a:lnTo>
                  <a:lnTo>
                    <a:pt x="1201" y="723"/>
                  </a:lnTo>
                  <a:lnTo>
                    <a:pt x="1201" y="723"/>
                  </a:lnTo>
                  <a:lnTo>
                    <a:pt x="1202" y="719"/>
                  </a:lnTo>
                  <a:lnTo>
                    <a:pt x="1204" y="717"/>
                  </a:lnTo>
                  <a:lnTo>
                    <a:pt x="1208" y="713"/>
                  </a:lnTo>
                  <a:lnTo>
                    <a:pt x="1213" y="708"/>
                  </a:lnTo>
                  <a:lnTo>
                    <a:pt x="1214" y="706"/>
                  </a:lnTo>
                  <a:lnTo>
                    <a:pt x="1215" y="702"/>
                  </a:lnTo>
                  <a:lnTo>
                    <a:pt x="1215" y="702"/>
                  </a:lnTo>
                  <a:lnTo>
                    <a:pt x="1209" y="649"/>
                  </a:lnTo>
                  <a:lnTo>
                    <a:pt x="1204" y="602"/>
                  </a:lnTo>
                  <a:lnTo>
                    <a:pt x="1201" y="578"/>
                  </a:lnTo>
                  <a:lnTo>
                    <a:pt x="1196" y="555"/>
                  </a:lnTo>
                  <a:lnTo>
                    <a:pt x="1189" y="531"/>
                  </a:lnTo>
                  <a:lnTo>
                    <a:pt x="1179" y="505"/>
                  </a:lnTo>
                  <a:lnTo>
                    <a:pt x="1179" y="505"/>
                  </a:lnTo>
                  <a:lnTo>
                    <a:pt x="1145" y="475"/>
                  </a:lnTo>
                  <a:lnTo>
                    <a:pt x="1128" y="460"/>
                  </a:lnTo>
                  <a:lnTo>
                    <a:pt x="1110" y="446"/>
                  </a:lnTo>
                  <a:lnTo>
                    <a:pt x="1110" y="446"/>
                  </a:lnTo>
                  <a:lnTo>
                    <a:pt x="1101" y="453"/>
                  </a:lnTo>
                  <a:lnTo>
                    <a:pt x="1092" y="459"/>
                  </a:lnTo>
                  <a:lnTo>
                    <a:pt x="1081" y="465"/>
                  </a:lnTo>
                  <a:lnTo>
                    <a:pt x="1070" y="469"/>
                  </a:lnTo>
                  <a:lnTo>
                    <a:pt x="1058" y="473"/>
                  </a:lnTo>
                  <a:lnTo>
                    <a:pt x="1047" y="476"/>
                  </a:lnTo>
                  <a:lnTo>
                    <a:pt x="1021" y="481"/>
                  </a:lnTo>
                  <a:lnTo>
                    <a:pt x="993" y="485"/>
                  </a:lnTo>
                  <a:lnTo>
                    <a:pt x="963" y="486"/>
                  </a:lnTo>
                  <a:lnTo>
                    <a:pt x="903" y="488"/>
                  </a:lnTo>
                  <a:lnTo>
                    <a:pt x="903" y="488"/>
                  </a:lnTo>
                  <a:lnTo>
                    <a:pt x="894" y="484"/>
                  </a:lnTo>
                  <a:lnTo>
                    <a:pt x="884" y="480"/>
                  </a:lnTo>
                  <a:lnTo>
                    <a:pt x="873" y="476"/>
                  </a:lnTo>
                  <a:lnTo>
                    <a:pt x="861" y="474"/>
                  </a:lnTo>
                  <a:lnTo>
                    <a:pt x="838" y="470"/>
                  </a:lnTo>
                  <a:lnTo>
                    <a:pt x="812" y="467"/>
                  </a:lnTo>
                  <a:lnTo>
                    <a:pt x="787" y="466"/>
                  </a:lnTo>
                  <a:lnTo>
                    <a:pt x="763" y="465"/>
                  </a:lnTo>
                  <a:lnTo>
                    <a:pt x="720" y="464"/>
                  </a:lnTo>
                  <a:lnTo>
                    <a:pt x="720" y="464"/>
                  </a:lnTo>
                  <a:lnTo>
                    <a:pt x="713" y="470"/>
                  </a:lnTo>
                  <a:lnTo>
                    <a:pt x="704" y="475"/>
                  </a:lnTo>
                  <a:lnTo>
                    <a:pt x="696" y="479"/>
                  </a:lnTo>
                  <a:lnTo>
                    <a:pt x="686" y="482"/>
                  </a:lnTo>
                  <a:lnTo>
                    <a:pt x="676" y="483"/>
                  </a:lnTo>
                  <a:lnTo>
                    <a:pt x="667" y="484"/>
                  </a:lnTo>
                  <a:lnTo>
                    <a:pt x="656" y="484"/>
                  </a:lnTo>
                  <a:lnTo>
                    <a:pt x="646" y="483"/>
                  </a:lnTo>
                  <a:lnTo>
                    <a:pt x="625" y="479"/>
                  </a:lnTo>
                  <a:lnTo>
                    <a:pt x="605" y="473"/>
                  </a:lnTo>
                  <a:lnTo>
                    <a:pt x="586" y="467"/>
                  </a:lnTo>
                  <a:lnTo>
                    <a:pt x="569" y="460"/>
                  </a:lnTo>
                  <a:lnTo>
                    <a:pt x="569" y="460"/>
                  </a:lnTo>
                  <a:lnTo>
                    <a:pt x="563" y="451"/>
                  </a:lnTo>
                  <a:lnTo>
                    <a:pt x="556" y="439"/>
                  </a:lnTo>
                  <a:lnTo>
                    <a:pt x="551" y="427"/>
                  </a:lnTo>
                  <a:lnTo>
                    <a:pt x="549" y="422"/>
                  </a:lnTo>
                  <a:lnTo>
                    <a:pt x="548" y="415"/>
                  </a:lnTo>
                  <a:lnTo>
                    <a:pt x="548" y="410"/>
                  </a:lnTo>
                  <a:lnTo>
                    <a:pt x="548" y="405"/>
                  </a:lnTo>
                  <a:lnTo>
                    <a:pt x="550" y="399"/>
                  </a:lnTo>
                  <a:lnTo>
                    <a:pt x="552" y="395"/>
                  </a:lnTo>
                  <a:lnTo>
                    <a:pt x="556" y="391"/>
                  </a:lnTo>
                  <a:lnTo>
                    <a:pt x="562" y="388"/>
                  </a:lnTo>
                  <a:lnTo>
                    <a:pt x="568" y="384"/>
                  </a:lnTo>
                  <a:lnTo>
                    <a:pt x="577" y="382"/>
                  </a:lnTo>
                  <a:lnTo>
                    <a:pt x="577" y="382"/>
                  </a:lnTo>
                  <a:lnTo>
                    <a:pt x="580" y="388"/>
                  </a:lnTo>
                  <a:lnTo>
                    <a:pt x="581" y="393"/>
                  </a:lnTo>
                  <a:lnTo>
                    <a:pt x="581" y="399"/>
                  </a:lnTo>
                  <a:lnTo>
                    <a:pt x="580" y="405"/>
                  </a:lnTo>
                  <a:lnTo>
                    <a:pt x="579" y="411"/>
                  </a:lnTo>
                  <a:lnTo>
                    <a:pt x="579" y="418"/>
                  </a:lnTo>
                  <a:lnTo>
                    <a:pt x="580" y="425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90" y="435"/>
                  </a:lnTo>
                  <a:lnTo>
                    <a:pt x="596" y="437"/>
                  </a:lnTo>
                  <a:lnTo>
                    <a:pt x="610" y="440"/>
                  </a:lnTo>
                  <a:lnTo>
                    <a:pt x="640" y="446"/>
                  </a:lnTo>
                  <a:lnTo>
                    <a:pt x="640" y="446"/>
                  </a:lnTo>
                  <a:lnTo>
                    <a:pt x="632" y="430"/>
                  </a:lnTo>
                  <a:lnTo>
                    <a:pt x="626" y="414"/>
                  </a:lnTo>
                  <a:lnTo>
                    <a:pt x="621" y="397"/>
                  </a:lnTo>
                  <a:lnTo>
                    <a:pt x="616" y="380"/>
                  </a:lnTo>
                  <a:lnTo>
                    <a:pt x="612" y="363"/>
                  </a:lnTo>
                  <a:lnTo>
                    <a:pt x="610" y="345"/>
                  </a:lnTo>
                  <a:lnTo>
                    <a:pt x="605" y="309"/>
                  </a:lnTo>
                  <a:lnTo>
                    <a:pt x="605" y="309"/>
                  </a:lnTo>
                  <a:lnTo>
                    <a:pt x="595" y="302"/>
                  </a:lnTo>
                  <a:lnTo>
                    <a:pt x="585" y="295"/>
                  </a:lnTo>
                  <a:lnTo>
                    <a:pt x="576" y="291"/>
                  </a:lnTo>
                  <a:lnTo>
                    <a:pt x="566" y="288"/>
                  </a:lnTo>
                  <a:lnTo>
                    <a:pt x="556" y="286"/>
                  </a:lnTo>
                  <a:lnTo>
                    <a:pt x="546" y="285"/>
                  </a:lnTo>
                  <a:lnTo>
                    <a:pt x="535" y="284"/>
                  </a:lnTo>
                  <a:lnTo>
                    <a:pt x="525" y="284"/>
                  </a:lnTo>
                  <a:lnTo>
                    <a:pt x="504" y="286"/>
                  </a:lnTo>
                  <a:lnTo>
                    <a:pt x="481" y="289"/>
                  </a:lnTo>
                  <a:lnTo>
                    <a:pt x="459" y="292"/>
                  </a:lnTo>
                  <a:lnTo>
                    <a:pt x="436" y="295"/>
                  </a:lnTo>
                  <a:lnTo>
                    <a:pt x="436" y="29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612402" y="4950096"/>
            <a:ext cx="959704" cy="960000"/>
            <a:chOff x="4209190" y="3713718"/>
            <a:chExt cx="720000" cy="720222"/>
          </a:xfrm>
        </p:grpSpPr>
        <p:sp>
          <p:nvSpPr>
            <p:cNvPr id="8" name="椭圆 9"/>
            <p:cNvSpPr>
              <a:spLocks noChangeArrowheads="1"/>
            </p:cNvSpPr>
            <p:nvPr/>
          </p:nvSpPr>
          <p:spPr bwMode="auto">
            <a:xfrm>
              <a:off x="4209190" y="3713718"/>
              <a:ext cx="720000" cy="72022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anchor="ctr"/>
            <a:lstStyle/>
            <a:p>
              <a:pPr algn="ctr"/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34" name="Freeform 123"/>
            <p:cNvSpPr>
              <a:spLocks noEditPoints="1"/>
            </p:cNvSpPr>
            <p:nvPr/>
          </p:nvSpPr>
          <p:spPr bwMode="auto">
            <a:xfrm>
              <a:off x="4248000" y="3876500"/>
              <a:ext cx="642942" cy="398583"/>
            </a:xfrm>
            <a:custGeom>
              <a:avLst/>
              <a:gdLst/>
              <a:ahLst/>
              <a:cxnLst>
                <a:cxn ang="0">
                  <a:pos x="1179" y="92"/>
                </a:cxn>
                <a:cxn ang="0">
                  <a:pos x="1259" y="275"/>
                </a:cxn>
                <a:cxn ang="0">
                  <a:pos x="1607" y="202"/>
                </a:cxn>
                <a:cxn ang="0">
                  <a:pos x="1753" y="130"/>
                </a:cxn>
                <a:cxn ang="0">
                  <a:pos x="1857" y="304"/>
                </a:cxn>
                <a:cxn ang="0">
                  <a:pos x="2021" y="567"/>
                </a:cxn>
                <a:cxn ang="0">
                  <a:pos x="1753" y="1262"/>
                </a:cxn>
                <a:cxn ang="0">
                  <a:pos x="877" y="1371"/>
                </a:cxn>
                <a:cxn ang="0">
                  <a:pos x="11" y="1411"/>
                </a:cxn>
                <a:cxn ang="0">
                  <a:pos x="24" y="1101"/>
                </a:cxn>
                <a:cxn ang="0">
                  <a:pos x="182" y="802"/>
                </a:cxn>
                <a:cxn ang="0">
                  <a:pos x="595" y="409"/>
                </a:cxn>
                <a:cxn ang="0">
                  <a:pos x="1073" y="700"/>
                </a:cxn>
                <a:cxn ang="0">
                  <a:pos x="1155" y="187"/>
                </a:cxn>
                <a:cxn ang="0">
                  <a:pos x="896" y="703"/>
                </a:cxn>
                <a:cxn ang="0">
                  <a:pos x="1038" y="796"/>
                </a:cxn>
                <a:cxn ang="0">
                  <a:pos x="1167" y="547"/>
                </a:cxn>
                <a:cxn ang="0">
                  <a:pos x="1033" y="1090"/>
                </a:cxn>
                <a:cxn ang="0">
                  <a:pos x="1684" y="283"/>
                </a:cxn>
                <a:cxn ang="0">
                  <a:pos x="1558" y="660"/>
                </a:cxn>
                <a:cxn ang="0">
                  <a:pos x="940" y="1250"/>
                </a:cxn>
                <a:cxn ang="0">
                  <a:pos x="961" y="1290"/>
                </a:cxn>
                <a:cxn ang="0">
                  <a:pos x="1656" y="456"/>
                </a:cxn>
                <a:cxn ang="0">
                  <a:pos x="1781" y="577"/>
                </a:cxn>
                <a:cxn ang="0">
                  <a:pos x="1813" y="253"/>
                </a:cxn>
                <a:cxn ang="0">
                  <a:pos x="1756" y="300"/>
                </a:cxn>
                <a:cxn ang="0">
                  <a:pos x="1631" y="706"/>
                </a:cxn>
                <a:cxn ang="0">
                  <a:pos x="1722" y="409"/>
                </a:cxn>
                <a:cxn ang="0">
                  <a:pos x="1697" y="707"/>
                </a:cxn>
                <a:cxn ang="0">
                  <a:pos x="1737" y="743"/>
                </a:cxn>
                <a:cxn ang="0">
                  <a:pos x="1221" y="1099"/>
                </a:cxn>
                <a:cxn ang="0">
                  <a:pos x="1797" y="683"/>
                </a:cxn>
                <a:cxn ang="0">
                  <a:pos x="1788" y="561"/>
                </a:cxn>
                <a:cxn ang="0">
                  <a:pos x="342" y="594"/>
                </a:cxn>
                <a:cxn ang="0">
                  <a:pos x="403" y="1094"/>
                </a:cxn>
                <a:cxn ang="0">
                  <a:pos x="899" y="803"/>
                </a:cxn>
                <a:cxn ang="0">
                  <a:pos x="1881" y="451"/>
                </a:cxn>
                <a:cxn ang="0">
                  <a:pos x="1776" y="1127"/>
                </a:cxn>
                <a:cxn ang="0">
                  <a:pos x="1227" y="1221"/>
                </a:cxn>
                <a:cxn ang="0">
                  <a:pos x="1396" y="1251"/>
                </a:cxn>
                <a:cxn ang="0">
                  <a:pos x="1799" y="1250"/>
                </a:cxn>
                <a:cxn ang="0">
                  <a:pos x="2009" y="560"/>
                </a:cxn>
                <a:cxn ang="0">
                  <a:pos x="1736" y="999"/>
                </a:cxn>
                <a:cxn ang="0">
                  <a:pos x="991" y="1301"/>
                </a:cxn>
                <a:cxn ang="0">
                  <a:pos x="1858" y="766"/>
                </a:cxn>
                <a:cxn ang="0">
                  <a:pos x="1458" y="864"/>
                </a:cxn>
                <a:cxn ang="0">
                  <a:pos x="1300" y="1031"/>
                </a:cxn>
                <a:cxn ang="0">
                  <a:pos x="1489" y="913"/>
                </a:cxn>
                <a:cxn ang="0">
                  <a:pos x="1464" y="896"/>
                </a:cxn>
                <a:cxn ang="0">
                  <a:pos x="107" y="1088"/>
                </a:cxn>
                <a:cxn ang="0">
                  <a:pos x="156" y="1111"/>
                </a:cxn>
                <a:cxn ang="0">
                  <a:pos x="710" y="1240"/>
                </a:cxn>
                <a:cxn ang="0">
                  <a:pos x="91" y="1159"/>
                </a:cxn>
                <a:cxn ang="0">
                  <a:pos x="430" y="1205"/>
                </a:cxn>
                <a:cxn ang="0">
                  <a:pos x="399" y="1216"/>
                </a:cxn>
                <a:cxn ang="0">
                  <a:pos x="116" y="1207"/>
                </a:cxn>
                <a:cxn ang="0">
                  <a:pos x="641" y="1373"/>
                </a:cxn>
                <a:cxn ang="0">
                  <a:pos x="368" y="1369"/>
                </a:cxn>
                <a:cxn ang="0">
                  <a:pos x="88" y="1337"/>
                </a:cxn>
                <a:cxn ang="0">
                  <a:pos x="120" y="1331"/>
                </a:cxn>
                <a:cxn ang="0">
                  <a:pos x="686" y="1288"/>
                </a:cxn>
                <a:cxn ang="0">
                  <a:pos x="877" y="1358"/>
                </a:cxn>
              </a:cxnLst>
              <a:rect l="0" t="0" r="r" b="b"/>
              <a:pathLst>
                <a:path w="2040" h="1427">
                  <a:moveTo>
                    <a:pt x="1079" y="278"/>
                  </a:moveTo>
                  <a:lnTo>
                    <a:pt x="1079" y="278"/>
                  </a:lnTo>
                  <a:lnTo>
                    <a:pt x="1079" y="276"/>
                  </a:lnTo>
                  <a:lnTo>
                    <a:pt x="1077" y="275"/>
                  </a:lnTo>
                  <a:lnTo>
                    <a:pt x="1077" y="275"/>
                  </a:lnTo>
                  <a:lnTo>
                    <a:pt x="1077" y="278"/>
                  </a:lnTo>
                  <a:lnTo>
                    <a:pt x="1076" y="278"/>
                  </a:lnTo>
                  <a:lnTo>
                    <a:pt x="1076" y="275"/>
                  </a:lnTo>
                  <a:lnTo>
                    <a:pt x="1076" y="274"/>
                  </a:lnTo>
                  <a:lnTo>
                    <a:pt x="1077" y="273"/>
                  </a:lnTo>
                  <a:lnTo>
                    <a:pt x="1077" y="273"/>
                  </a:lnTo>
                  <a:lnTo>
                    <a:pt x="1078" y="271"/>
                  </a:lnTo>
                  <a:lnTo>
                    <a:pt x="1080" y="271"/>
                  </a:lnTo>
                  <a:lnTo>
                    <a:pt x="1081" y="271"/>
                  </a:lnTo>
                  <a:lnTo>
                    <a:pt x="1082" y="271"/>
                  </a:lnTo>
                  <a:lnTo>
                    <a:pt x="1082" y="270"/>
                  </a:lnTo>
                  <a:lnTo>
                    <a:pt x="1082" y="270"/>
                  </a:lnTo>
                  <a:lnTo>
                    <a:pt x="1081" y="269"/>
                  </a:lnTo>
                  <a:lnTo>
                    <a:pt x="1081" y="267"/>
                  </a:lnTo>
                  <a:lnTo>
                    <a:pt x="1084" y="263"/>
                  </a:lnTo>
                  <a:lnTo>
                    <a:pt x="1088" y="261"/>
                  </a:lnTo>
                  <a:lnTo>
                    <a:pt x="1091" y="259"/>
                  </a:lnTo>
                  <a:lnTo>
                    <a:pt x="1091" y="259"/>
                  </a:lnTo>
                  <a:lnTo>
                    <a:pt x="1093" y="253"/>
                  </a:lnTo>
                  <a:lnTo>
                    <a:pt x="1096" y="245"/>
                  </a:lnTo>
                  <a:lnTo>
                    <a:pt x="1105" y="231"/>
                  </a:lnTo>
                  <a:lnTo>
                    <a:pt x="1115" y="218"/>
                  </a:lnTo>
                  <a:lnTo>
                    <a:pt x="1125" y="206"/>
                  </a:lnTo>
                  <a:lnTo>
                    <a:pt x="1125" y="206"/>
                  </a:lnTo>
                  <a:lnTo>
                    <a:pt x="1127" y="198"/>
                  </a:lnTo>
                  <a:lnTo>
                    <a:pt x="1130" y="191"/>
                  </a:lnTo>
                  <a:lnTo>
                    <a:pt x="1133" y="183"/>
                  </a:lnTo>
                  <a:lnTo>
                    <a:pt x="1137" y="176"/>
                  </a:lnTo>
                  <a:lnTo>
                    <a:pt x="1147" y="162"/>
                  </a:lnTo>
                  <a:lnTo>
                    <a:pt x="1156" y="147"/>
                  </a:lnTo>
                  <a:lnTo>
                    <a:pt x="1166" y="133"/>
                  </a:lnTo>
                  <a:lnTo>
                    <a:pt x="1170" y="125"/>
                  </a:lnTo>
                  <a:lnTo>
                    <a:pt x="1173" y="117"/>
                  </a:lnTo>
                  <a:lnTo>
                    <a:pt x="1177" y="109"/>
                  </a:lnTo>
                  <a:lnTo>
                    <a:pt x="1178" y="101"/>
                  </a:lnTo>
                  <a:lnTo>
                    <a:pt x="1179" y="92"/>
                  </a:lnTo>
                  <a:lnTo>
                    <a:pt x="1179" y="84"/>
                  </a:lnTo>
                  <a:lnTo>
                    <a:pt x="1179" y="84"/>
                  </a:lnTo>
                  <a:lnTo>
                    <a:pt x="1181" y="82"/>
                  </a:lnTo>
                  <a:lnTo>
                    <a:pt x="1184" y="81"/>
                  </a:lnTo>
                  <a:lnTo>
                    <a:pt x="1186" y="78"/>
                  </a:lnTo>
                  <a:lnTo>
                    <a:pt x="1188" y="75"/>
                  </a:lnTo>
                  <a:lnTo>
                    <a:pt x="1190" y="71"/>
                  </a:lnTo>
                  <a:lnTo>
                    <a:pt x="1190" y="67"/>
                  </a:lnTo>
                  <a:lnTo>
                    <a:pt x="1190" y="63"/>
                  </a:lnTo>
                  <a:lnTo>
                    <a:pt x="1187" y="60"/>
                  </a:lnTo>
                  <a:lnTo>
                    <a:pt x="1187" y="60"/>
                  </a:lnTo>
                  <a:lnTo>
                    <a:pt x="1191" y="58"/>
                  </a:lnTo>
                  <a:lnTo>
                    <a:pt x="1193" y="56"/>
                  </a:lnTo>
                  <a:lnTo>
                    <a:pt x="1196" y="48"/>
                  </a:lnTo>
                  <a:lnTo>
                    <a:pt x="1199" y="39"/>
                  </a:lnTo>
                  <a:lnTo>
                    <a:pt x="1201" y="29"/>
                  </a:lnTo>
                  <a:lnTo>
                    <a:pt x="1203" y="19"/>
                  </a:lnTo>
                  <a:lnTo>
                    <a:pt x="1207" y="11"/>
                  </a:lnTo>
                  <a:lnTo>
                    <a:pt x="1210" y="3"/>
                  </a:lnTo>
                  <a:lnTo>
                    <a:pt x="1212" y="1"/>
                  </a:lnTo>
                  <a:lnTo>
                    <a:pt x="1214" y="0"/>
                  </a:lnTo>
                  <a:lnTo>
                    <a:pt x="1214" y="0"/>
                  </a:lnTo>
                  <a:lnTo>
                    <a:pt x="1221" y="5"/>
                  </a:lnTo>
                  <a:lnTo>
                    <a:pt x="1225" y="13"/>
                  </a:lnTo>
                  <a:lnTo>
                    <a:pt x="1228" y="21"/>
                  </a:lnTo>
                  <a:lnTo>
                    <a:pt x="1231" y="30"/>
                  </a:lnTo>
                  <a:lnTo>
                    <a:pt x="1235" y="50"/>
                  </a:lnTo>
                  <a:lnTo>
                    <a:pt x="1238" y="70"/>
                  </a:lnTo>
                  <a:lnTo>
                    <a:pt x="1238" y="70"/>
                  </a:lnTo>
                  <a:lnTo>
                    <a:pt x="1240" y="80"/>
                  </a:lnTo>
                  <a:lnTo>
                    <a:pt x="1244" y="91"/>
                  </a:lnTo>
                  <a:lnTo>
                    <a:pt x="1247" y="102"/>
                  </a:lnTo>
                  <a:lnTo>
                    <a:pt x="1250" y="111"/>
                  </a:lnTo>
                  <a:lnTo>
                    <a:pt x="1250" y="111"/>
                  </a:lnTo>
                  <a:lnTo>
                    <a:pt x="1252" y="128"/>
                  </a:lnTo>
                  <a:lnTo>
                    <a:pt x="1253" y="147"/>
                  </a:lnTo>
                  <a:lnTo>
                    <a:pt x="1254" y="186"/>
                  </a:lnTo>
                  <a:lnTo>
                    <a:pt x="1254" y="186"/>
                  </a:lnTo>
                  <a:lnTo>
                    <a:pt x="1255" y="236"/>
                  </a:lnTo>
                  <a:lnTo>
                    <a:pt x="1256" y="257"/>
                  </a:lnTo>
                  <a:lnTo>
                    <a:pt x="1259" y="275"/>
                  </a:lnTo>
                  <a:lnTo>
                    <a:pt x="1259" y="275"/>
                  </a:lnTo>
                  <a:lnTo>
                    <a:pt x="1252" y="320"/>
                  </a:lnTo>
                  <a:lnTo>
                    <a:pt x="1244" y="365"/>
                  </a:lnTo>
                  <a:lnTo>
                    <a:pt x="1233" y="408"/>
                  </a:lnTo>
                  <a:lnTo>
                    <a:pt x="1228" y="429"/>
                  </a:lnTo>
                  <a:lnTo>
                    <a:pt x="1222" y="450"/>
                  </a:lnTo>
                  <a:lnTo>
                    <a:pt x="1222" y="450"/>
                  </a:lnTo>
                  <a:lnTo>
                    <a:pt x="1250" y="424"/>
                  </a:lnTo>
                  <a:lnTo>
                    <a:pt x="1278" y="398"/>
                  </a:lnTo>
                  <a:lnTo>
                    <a:pt x="1308" y="373"/>
                  </a:lnTo>
                  <a:lnTo>
                    <a:pt x="1338" y="348"/>
                  </a:lnTo>
                  <a:lnTo>
                    <a:pt x="1338" y="348"/>
                  </a:lnTo>
                  <a:lnTo>
                    <a:pt x="1356" y="334"/>
                  </a:lnTo>
                  <a:lnTo>
                    <a:pt x="1364" y="327"/>
                  </a:lnTo>
                  <a:lnTo>
                    <a:pt x="1373" y="320"/>
                  </a:lnTo>
                  <a:lnTo>
                    <a:pt x="1373" y="320"/>
                  </a:lnTo>
                  <a:lnTo>
                    <a:pt x="1382" y="314"/>
                  </a:lnTo>
                  <a:lnTo>
                    <a:pt x="1393" y="309"/>
                  </a:lnTo>
                  <a:lnTo>
                    <a:pt x="1397" y="306"/>
                  </a:lnTo>
                  <a:lnTo>
                    <a:pt x="1403" y="304"/>
                  </a:lnTo>
                  <a:lnTo>
                    <a:pt x="1407" y="300"/>
                  </a:lnTo>
                  <a:lnTo>
                    <a:pt x="1410" y="294"/>
                  </a:lnTo>
                  <a:lnTo>
                    <a:pt x="1410" y="294"/>
                  </a:lnTo>
                  <a:lnTo>
                    <a:pt x="1411" y="296"/>
                  </a:lnTo>
                  <a:lnTo>
                    <a:pt x="1413" y="297"/>
                  </a:lnTo>
                  <a:lnTo>
                    <a:pt x="1415" y="296"/>
                  </a:lnTo>
                  <a:lnTo>
                    <a:pt x="1417" y="294"/>
                  </a:lnTo>
                  <a:lnTo>
                    <a:pt x="1417" y="294"/>
                  </a:lnTo>
                  <a:lnTo>
                    <a:pt x="1428" y="287"/>
                  </a:lnTo>
                  <a:lnTo>
                    <a:pt x="1439" y="281"/>
                  </a:lnTo>
                  <a:lnTo>
                    <a:pt x="1462" y="269"/>
                  </a:lnTo>
                  <a:lnTo>
                    <a:pt x="1484" y="258"/>
                  </a:lnTo>
                  <a:lnTo>
                    <a:pt x="1495" y="251"/>
                  </a:lnTo>
                  <a:lnTo>
                    <a:pt x="1505" y="243"/>
                  </a:lnTo>
                  <a:lnTo>
                    <a:pt x="1505" y="243"/>
                  </a:lnTo>
                  <a:lnTo>
                    <a:pt x="1519" y="239"/>
                  </a:lnTo>
                  <a:lnTo>
                    <a:pt x="1532" y="233"/>
                  </a:lnTo>
                  <a:lnTo>
                    <a:pt x="1557" y="223"/>
                  </a:lnTo>
                  <a:lnTo>
                    <a:pt x="1581" y="212"/>
                  </a:lnTo>
                  <a:lnTo>
                    <a:pt x="1593" y="207"/>
                  </a:lnTo>
                  <a:lnTo>
                    <a:pt x="1607" y="202"/>
                  </a:lnTo>
                  <a:lnTo>
                    <a:pt x="1607" y="202"/>
                  </a:lnTo>
                  <a:lnTo>
                    <a:pt x="1610" y="199"/>
                  </a:lnTo>
                  <a:lnTo>
                    <a:pt x="1615" y="196"/>
                  </a:lnTo>
                  <a:lnTo>
                    <a:pt x="1623" y="190"/>
                  </a:lnTo>
                  <a:lnTo>
                    <a:pt x="1623" y="190"/>
                  </a:lnTo>
                  <a:lnTo>
                    <a:pt x="1626" y="186"/>
                  </a:lnTo>
                  <a:lnTo>
                    <a:pt x="1630" y="182"/>
                  </a:lnTo>
                  <a:lnTo>
                    <a:pt x="1633" y="178"/>
                  </a:lnTo>
                  <a:lnTo>
                    <a:pt x="1636" y="173"/>
                  </a:lnTo>
                  <a:lnTo>
                    <a:pt x="1636" y="173"/>
                  </a:lnTo>
                  <a:lnTo>
                    <a:pt x="1639" y="171"/>
                  </a:lnTo>
                  <a:lnTo>
                    <a:pt x="1644" y="170"/>
                  </a:lnTo>
                  <a:lnTo>
                    <a:pt x="1647" y="169"/>
                  </a:lnTo>
                  <a:lnTo>
                    <a:pt x="1650" y="167"/>
                  </a:lnTo>
                  <a:lnTo>
                    <a:pt x="1650" y="167"/>
                  </a:lnTo>
                  <a:lnTo>
                    <a:pt x="1656" y="161"/>
                  </a:lnTo>
                  <a:lnTo>
                    <a:pt x="1662" y="154"/>
                  </a:lnTo>
                  <a:lnTo>
                    <a:pt x="1666" y="146"/>
                  </a:lnTo>
                  <a:lnTo>
                    <a:pt x="1670" y="137"/>
                  </a:lnTo>
                  <a:lnTo>
                    <a:pt x="1680" y="120"/>
                  </a:lnTo>
                  <a:lnTo>
                    <a:pt x="1688" y="103"/>
                  </a:lnTo>
                  <a:lnTo>
                    <a:pt x="1688" y="103"/>
                  </a:lnTo>
                  <a:lnTo>
                    <a:pt x="1688" y="96"/>
                  </a:lnTo>
                  <a:lnTo>
                    <a:pt x="1687" y="91"/>
                  </a:lnTo>
                  <a:lnTo>
                    <a:pt x="1687" y="86"/>
                  </a:lnTo>
                  <a:lnTo>
                    <a:pt x="1688" y="84"/>
                  </a:lnTo>
                  <a:lnTo>
                    <a:pt x="1691" y="81"/>
                  </a:lnTo>
                  <a:lnTo>
                    <a:pt x="1691" y="81"/>
                  </a:lnTo>
                  <a:lnTo>
                    <a:pt x="1696" y="82"/>
                  </a:lnTo>
                  <a:lnTo>
                    <a:pt x="1698" y="82"/>
                  </a:lnTo>
                  <a:lnTo>
                    <a:pt x="1701" y="81"/>
                  </a:lnTo>
                  <a:lnTo>
                    <a:pt x="1701" y="81"/>
                  </a:lnTo>
                  <a:lnTo>
                    <a:pt x="1705" y="97"/>
                  </a:lnTo>
                  <a:lnTo>
                    <a:pt x="1710" y="112"/>
                  </a:lnTo>
                  <a:lnTo>
                    <a:pt x="1714" y="127"/>
                  </a:lnTo>
                  <a:lnTo>
                    <a:pt x="1715" y="135"/>
                  </a:lnTo>
                  <a:lnTo>
                    <a:pt x="1715" y="142"/>
                  </a:lnTo>
                  <a:lnTo>
                    <a:pt x="1715" y="142"/>
                  </a:lnTo>
                  <a:lnTo>
                    <a:pt x="1730" y="138"/>
                  </a:lnTo>
                  <a:lnTo>
                    <a:pt x="1742" y="134"/>
                  </a:lnTo>
                  <a:lnTo>
                    <a:pt x="1753" y="130"/>
                  </a:lnTo>
                  <a:lnTo>
                    <a:pt x="1766" y="126"/>
                  </a:lnTo>
                  <a:lnTo>
                    <a:pt x="1766" y="126"/>
                  </a:lnTo>
                  <a:lnTo>
                    <a:pt x="1781" y="147"/>
                  </a:lnTo>
                  <a:lnTo>
                    <a:pt x="1787" y="157"/>
                  </a:lnTo>
                  <a:lnTo>
                    <a:pt x="1793" y="169"/>
                  </a:lnTo>
                  <a:lnTo>
                    <a:pt x="1793" y="169"/>
                  </a:lnTo>
                  <a:lnTo>
                    <a:pt x="1797" y="168"/>
                  </a:lnTo>
                  <a:lnTo>
                    <a:pt x="1800" y="167"/>
                  </a:lnTo>
                  <a:lnTo>
                    <a:pt x="1804" y="164"/>
                  </a:lnTo>
                  <a:lnTo>
                    <a:pt x="1809" y="161"/>
                  </a:lnTo>
                  <a:lnTo>
                    <a:pt x="1812" y="161"/>
                  </a:lnTo>
                  <a:lnTo>
                    <a:pt x="1814" y="162"/>
                  </a:lnTo>
                  <a:lnTo>
                    <a:pt x="1814" y="162"/>
                  </a:lnTo>
                  <a:lnTo>
                    <a:pt x="1816" y="163"/>
                  </a:lnTo>
                  <a:lnTo>
                    <a:pt x="1818" y="164"/>
                  </a:lnTo>
                  <a:lnTo>
                    <a:pt x="1820" y="167"/>
                  </a:lnTo>
                  <a:lnTo>
                    <a:pt x="1822" y="172"/>
                  </a:lnTo>
                  <a:lnTo>
                    <a:pt x="1823" y="179"/>
                  </a:lnTo>
                  <a:lnTo>
                    <a:pt x="1823" y="184"/>
                  </a:lnTo>
                  <a:lnTo>
                    <a:pt x="1824" y="190"/>
                  </a:lnTo>
                  <a:lnTo>
                    <a:pt x="1828" y="195"/>
                  </a:lnTo>
                  <a:lnTo>
                    <a:pt x="1829" y="196"/>
                  </a:lnTo>
                  <a:lnTo>
                    <a:pt x="1831" y="197"/>
                  </a:lnTo>
                  <a:lnTo>
                    <a:pt x="1831" y="197"/>
                  </a:lnTo>
                  <a:lnTo>
                    <a:pt x="1839" y="194"/>
                  </a:lnTo>
                  <a:lnTo>
                    <a:pt x="1847" y="191"/>
                  </a:lnTo>
                  <a:lnTo>
                    <a:pt x="1856" y="190"/>
                  </a:lnTo>
                  <a:lnTo>
                    <a:pt x="1860" y="191"/>
                  </a:lnTo>
                  <a:lnTo>
                    <a:pt x="1863" y="192"/>
                  </a:lnTo>
                  <a:lnTo>
                    <a:pt x="1863" y="192"/>
                  </a:lnTo>
                  <a:lnTo>
                    <a:pt x="1866" y="198"/>
                  </a:lnTo>
                  <a:lnTo>
                    <a:pt x="1867" y="206"/>
                  </a:lnTo>
                  <a:lnTo>
                    <a:pt x="1869" y="212"/>
                  </a:lnTo>
                  <a:lnTo>
                    <a:pt x="1869" y="219"/>
                  </a:lnTo>
                  <a:lnTo>
                    <a:pt x="1869" y="233"/>
                  </a:lnTo>
                  <a:lnTo>
                    <a:pt x="1867" y="248"/>
                  </a:lnTo>
                  <a:lnTo>
                    <a:pt x="1864" y="263"/>
                  </a:lnTo>
                  <a:lnTo>
                    <a:pt x="1861" y="278"/>
                  </a:lnTo>
                  <a:lnTo>
                    <a:pt x="1852" y="305"/>
                  </a:lnTo>
                  <a:lnTo>
                    <a:pt x="1852" y="305"/>
                  </a:lnTo>
                  <a:lnTo>
                    <a:pt x="1857" y="304"/>
                  </a:lnTo>
                  <a:lnTo>
                    <a:pt x="1862" y="304"/>
                  </a:lnTo>
                  <a:lnTo>
                    <a:pt x="1873" y="303"/>
                  </a:lnTo>
                  <a:lnTo>
                    <a:pt x="1884" y="303"/>
                  </a:lnTo>
                  <a:lnTo>
                    <a:pt x="1895" y="302"/>
                  </a:lnTo>
                  <a:lnTo>
                    <a:pt x="1895" y="302"/>
                  </a:lnTo>
                  <a:lnTo>
                    <a:pt x="1902" y="299"/>
                  </a:lnTo>
                  <a:lnTo>
                    <a:pt x="1908" y="296"/>
                  </a:lnTo>
                  <a:lnTo>
                    <a:pt x="1914" y="292"/>
                  </a:lnTo>
                  <a:lnTo>
                    <a:pt x="1917" y="292"/>
                  </a:lnTo>
                  <a:lnTo>
                    <a:pt x="1920" y="293"/>
                  </a:lnTo>
                  <a:lnTo>
                    <a:pt x="1920" y="293"/>
                  </a:lnTo>
                  <a:lnTo>
                    <a:pt x="1922" y="297"/>
                  </a:lnTo>
                  <a:lnTo>
                    <a:pt x="1922" y="301"/>
                  </a:lnTo>
                  <a:lnTo>
                    <a:pt x="1922" y="305"/>
                  </a:lnTo>
                  <a:lnTo>
                    <a:pt x="1921" y="309"/>
                  </a:lnTo>
                  <a:lnTo>
                    <a:pt x="1914" y="327"/>
                  </a:lnTo>
                  <a:lnTo>
                    <a:pt x="1914" y="327"/>
                  </a:lnTo>
                  <a:lnTo>
                    <a:pt x="1908" y="349"/>
                  </a:lnTo>
                  <a:lnTo>
                    <a:pt x="1902" y="372"/>
                  </a:lnTo>
                  <a:lnTo>
                    <a:pt x="1890" y="415"/>
                  </a:lnTo>
                  <a:lnTo>
                    <a:pt x="1890" y="415"/>
                  </a:lnTo>
                  <a:lnTo>
                    <a:pt x="1923" y="415"/>
                  </a:lnTo>
                  <a:lnTo>
                    <a:pt x="1954" y="413"/>
                  </a:lnTo>
                  <a:lnTo>
                    <a:pt x="2016" y="407"/>
                  </a:lnTo>
                  <a:lnTo>
                    <a:pt x="2016" y="407"/>
                  </a:lnTo>
                  <a:lnTo>
                    <a:pt x="2023" y="415"/>
                  </a:lnTo>
                  <a:lnTo>
                    <a:pt x="2029" y="423"/>
                  </a:lnTo>
                  <a:lnTo>
                    <a:pt x="2033" y="430"/>
                  </a:lnTo>
                  <a:lnTo>
                    <a:pt x="2036" y="438"/>
                  </a:lnTo>
                  <a:lnTo>
                    <a:pt x="2039" y="446"/>
                  </a:lnTo>
                  <a:lnTo>
                    <a:pt x="2040" y="456"/>
                  </a:lnTo>
                  <a:lnTo>
                    <a:pt x="2039" y="467"/>
                  </a:lnTo>
                  <a:lnTo>
                    <a:pt x="2038" y="480"/>
                  </a:lnTo>
                  <a:lnTo>
                    <a:pt x="2038" y="480"/>
                  </a:lnTo>
                  <a:lnTo>
                    <a:pt x="2034" y="494"/>
                  </a:lnTo>
                  <a:lnTo>
                    <a:pt x="2030" y="510"/>
                  </a:lnTo>
                  <a:lnTo>
                    <a:pt x="2027" y="526"/>
                  </a:lnTo>
                  <a:lnTo>
                    <a:pt x="2024" y="542"/>
                  </a:lnTo>
                  <a:lnTo>
                    <a:pt x="2024" y="542"/>
                  </a:lnTo>
                  <a:lnTo>
                    <a:pt x="2021" y="555"/>
                  </a:lnTo>
                  <a:lnTo>
                    <a:pt x="2021" y="567"/>
                  </a:lnTo>
                  <a:lnTo>
                    <a:pt x="2020" y="580"/>
                  </a:lnTo>
                  <a:lnTo>
                    <a:pt x="2019" y="593"/>
                  </a:lnTo>
                  <a:lnTo>
                    <a:pt x="2019" y="593"/>
                  </a:lnTo>
                  <a:lnTo>
                    <a:pt x="2017" y="603"/>
                  </a:lnTo>
                  <a:lnTo>
                    <a:pt x="2014" y="612"/>
                  </a:lnTo>
                  <a:lnTo>
                    <a:pt x="2011" y="622"/>
                  </a:lnTo>
                  <a:lnTo>
                    <a:pt x="2009" y="631"/>
                  </a:lnTo>
                  <a:lnTo>
                    <a:pt x="2009" y="631"/>
                  </a:lnTo>
                  <a:lnTo>
                    <a:pt x="2005" y="647"/>
                  </a:lnTo>
                  <a:lnTo>
                    <a:pt x="2002" y="661"/>
                  </a:lnTo>
                  <a:lnTo>
                    <a:pt x="1993" y="693"/>
                  </a:lnTo>
                  <a:lnTo>
                    <a:pt x="1993" y="693"/>
                  </a:lnTo>
                  <a:lnTo>
                    <a:pt x="1974" y="768"/>
                  </a:lnTo>
                  <a:lnTo>
                    <a:pt x="1956" y="844"/>
                  </a:lnTo>
                  <a:lnTo>
                    <a:pt x="1937" y="919"/>
                  </a:lnTo>
                  <a:lnTo>
                    <a:pt x="1919" y="991"/>
                  </a:lnTo>
                  <a:lnTo>
                    <a:pt x="1919" y="991"/>
                  </a:lnTo>
                  <a:lnTo>
                    <a:pt x="1911" y="1014"/>
                  </a:lnTo>
                  <a:lnTo>
                    <a:pt x="1905" y="1036"/>
                  </a:lnTo>
                  <a:lnTo>
                    <a:pt x="1898" y="1058"/>
                  </a:lnTo>
                  <a:lnTo>
                    <a:pt x="1895" y="1069"/>
                  </a:lnTo>
                  <a:lnTo>
                    <a:pt x="1893" y="1079"/>
                  </a:lnTo>
                  <a:lnTo>
                    <a:pt x="1893" y="1079"/>
                  </a:lnTo>
                  <a:lnTo>
                    <a:pt x="1886" y="1126"/>
                  </a:lnTo>
                  <a:lnTo>
                    <a:pt x="1881" y="1149"/>
                  </a:lnTo>
                  <a:lnTo>
                    <a:pt x="1877" y="1170"/>
                  </a:lnTo>
                  <a:lnTo>
                    <a:pt x="1872" y="1192"/>
                  </a:lnTo>
                  <a:lnTo>
                    <a:pt x="1865" y="1212"/>
                  </a:lnTo>
                  <a:lnTo>
                    <a:pt x="1859" y="1232"/>
                  </a:lnTo>
                  <a:lnTo>
                    <a:pt x="1850" y="1252"/>
                  </a:lnTo>
                  <a:lnTo>
                    <a:pt x="1850" y="1252"/>
                  </a:lnTo>
                  <a:lnTo>
                    <a:pt x="1846" y="1254"/>
                  </a:lnTo>
                  <a:lnTo>
                    <a:pt x="1841" y="1257"/>
                  </a:lnTo>
                  <a:lnTo>
                    <a:pt x="1834" y="1259"/>
                  </a:lnTo>
                  <a:lnTo>
                    <a:pt x="1830" y="1262"/>
                  </a:lnTo>
                  <a:lnTo>
                    <a:pt x="1830" y="1262"/>
                  </a:lnTo>
                  <a:lnTo>
                    <a:pt x="1812" y="1265"/>
                  </a:lnTo>
                  <a:lnTo>
                    <a:pt x="1792" y="1265"/>
                  </a:lnTo>
                  <a:lnTo>
                    <a:pt x="1773" y="1263"/>
                  </a:lnTo>
                  <a:lnTo>
                    <a:pt x="1753" y="1262"/>
                  </a:lnTo>
                  <a:lnTo>
                    <a:pt x="1753" y="1262"/>
                  </a:lnTo>
                  <a:lnTo>
                    <a:pt x="1733" y="1261"/>
                  </a:lnTo>
                  <a:lnTo>
                    <a:pt x="1715" y="1262"/>
                  </a:lnTo>
                  <a:lnTo>
                    <a:pt x="1697" y="1265"/>
                  </a:lnTo>
                  <a:lnTo>
                    <a:pt x="1679" y="1268"/>
                  </a:lnTo>
                  <a:lnTo>
                    <a:pt x="1642" y="1274"/>
                  </a:lnTo>
                  <a:lnTo>
                    <a:pt x="1624" y="1276"/>
                  </a:lnTo>
                  <a:lnTo>
                    <a:pt x="1607" y="1278"/>
                  </a:lnTo>
                  <a:lnTo>
                    <a:pt x="1607" y="1278"/>
                  </a:lnTo>
                  <a:lnTo>
                    <a:pt x="1593" y="1277"/>
                  </a:lnTo>
                  <a:lnTo>
                    <a:pt x="1579" y="1277"/>
                  </a:lnTo>
                  <a:lnTo>
                    <a:pt x="1573" y="1277"/>
                  </a:lnTo>
                  <a:lnTo>
                    <a:pt x="1568" y="1280"/>
                  </a:lnTo>
                  <a:lnTo>
                    <a:pt x="1561" y="1282"/>
                  </a:lnTo>
                  <a:lnTo>
                    <a:pt x="1556" y="1285"/>
                  </a:lnTo>
                  <a:lnTo>
                    <a:pt x="1556" y="1285"/>
                  </a:lnTo>
                  <a:lnTo>
                    <a:pt x="1428" y="1293"/>
                  </a:lnTo>
                  <a:lnTo>
                    <a:pt x="1294" y="1301"/>
                  </a:lnTo>
                  <a:lnTo>
                    <a:pt x="1294" y="1301"/>
                  </a:lnTo>
                  <a:lnTo>
                    <a:pt x="1224" y="1306"/>
                  </a:lnTo>
                  <a:lnTo>
                    <a:pt x="1188" y="1311"/>
                  </a:lnTo>
                  <a:lnTo>
                    <a:pt x="1153" y="1315"/>
                  </a:lnTo>
                  <a:lnTo>
                    <a:pt x="1118" y="1320"/>
                  </a:lnTo>
                  <a:lnTo>
                    <a:pt x="1084" y="1328"/>
                  </a:lnTo>
                  <a:lnTo>
                    <a:pt x="1050" y="1335"/>
                  </a:lnTo>
                  <a:lnTo>
                    <a:pt x="1018" y="1344"/>
                  </a:lnTo>
                  <a:lnTo>
                    <a:pt x="1018" y="1344"/>
                  </a:lnTo>
                  <a:lnTo>
                    <a:pt x="1012" y="1347"/>
                  </a:lnTo>
                  <a:lnTo>
                    <a:pt x="1012" y="1347"/>
                  </a:lnTo>
                  <a:lnTo>
                    <a:pt x="999" y="1354"/>
                  </a:lnTo>
                  <a:lnTo>
                    <a:pt x="987" y="1362"/>
                  </a:lnTo>
                  <a:lnTo>
                    <a:pt x="975" y="1369"/>
                  </a:lnTo>
                  <a:lnTo>
                    <a:pt x="969" y="1373"/>
                  </a:lnTo>
                  <a:lnTo>
                    <a:pt x="961" y="1374"/>
                  </a:lnTo>
                  <a:lnTo>
                    <a:pt x="961" y="1374"/>
                  </a:lnTo>
                  <a:lnTo>
                    <a:pt x="947" y="1376"/>
                  </a:lnTo>
                  <a:lnTo>
                    <a:pt x="929" y="1377"/>
                  </a:lnTo>
                  <a:lnTo>
                    <a:pt x="912" y="1377"/>
                  </a:lnTo>
                  <a:lnTo>
                    <a:pt x="896" y="1376"/>
                  </a:lnTo>
                  <a:lnTo>
                    <a:pt x="896" y="1376"/>
                  </a:lnTo>
                  <a:lnTo>
                    <a:pt x="887" y="1374"/>
                  </a:lnTo>
                  <a:lnTo>
                    <a:pt x="877" y="1371"/>
                  </a:lnTo>
                  <a:lnTo>
                    <a:pt x="867" y="1367"/>
                  </a:lnTo>
                  <a:lnTo>
                    <a:pt x="861" y="1367"/>
                  </a:lnTo>
                  <a:lnTo>
                    <a:pt x="861" y="1367"/>
                  </a:lnTo>
                  <a:lnTo>
                    <a:pt x="839" y="1368"/>
                  </a:lnTo>
                  <a:lnTo>
                    <a:pt x="817" y="1369"/>
                  </a:lnTo>
                  <a:lnTo>
                    <a:pt x="772" y="1371"/>
                  </a:lnTo>
                  <a:lnTo>
                    <a:pt x="772" y="1371"/>
                  </a:lnTo>
                  <a:lnTo>
                    <a:pt x="741" y="1372"/>
                  </a:lnTo>
                  <a:lnTo>
                    <a:pt x="712" y="1375"/>
                  </a:lnTo>
                  <a:lnTo>
                    <a:pt x="649" y="1384"/>
                  </a:lnTo>
                  <a:lnTo>
                    <a:pt x="649" y="1384"/>
                  </a:lnTo>
                  <a:lnTo>
                    <a:pt x="614" y="1389"/>
                  </a:lnTo>
                  <a:lnTo>
                    <a:pt x="578" y="1392"/>
                  </a:lnTo>
                  <a:lnTo>
                    <a:pt x="542" y="1394"/>
                  </a:lnTo>
                  <a:lnTo>
                    <a:pt x="506" y="1397"/>
                  </a:lnTo>
                  <a:lnTo>
                    <a:pt x="506" y="1397"/>
                  </a:lnTo>
                  <a:lnTo>
                    <a:pt x="448" y="1404"/>
                  </a:lnTo>
                  <a:lnTo>
                    <a:pt x="388" y="1410"/>
                  </a:lnTo>
                  <a:lnTo>
                    <a:pt x="328" y="1415"/>
                  </a:lnTo>
                  <a:lnTo>
                    <a:pt x="298" y="1418"/>
                  </a:lnTo>
                  <a:lnTo>
                    <a:pt x="267" y="1419"/>
                  </a:lnTo>
                  <a:lnTo>
                    <a:pt x="267" y="1419"/>
                  </a:lnTo>
                  <a:lnTo>
                    <a:pt x="252" y="1418"/>
                  </a:lnTo>
                  <a:lnTo>
                    <a:pt x="244" y="1417"/>
                  </a:lnTo>
                  <a:lnTo>
                    <a:pt x="237" y="1417"/>
                  </a:lnTo>
                  <a:lnTo>
                    <a:pt x="237" y="1417"/>
                  </a:lnTo>
                  <a:lnTo>
                    <a:pt x="216" y="1419"/>
                  </a:lnTo>
                  <a:lnTo>
                    <a:pt x="196" y="1422"/>
                  </a:lnTo>
                  <a:lnTo>
                    <a:pt x="177" y="1425"/>
                  </a:lnTo>
                  <a:lnTo>
                    <a:pt x="156" y="1427"/>
                  </a:lnTo>
                  <a:lnTo>
                    <a:pt x="156" y="1427"/>
                  </a:lnTo>
                  <a:lnTo>
                    <a:pt x="134" y="1427"/>
                  </a:lnTo>
                  <a:lnTo>
                    <a:pt x="110" y="1425"/>
                  </a:lnTo>
                  <a:lnTo>
                    <a:pt x="87" y="1423"/>
                  </a:lnTo>
                  <a:lnTo>
                    <a:pt x="64" y="1422"/>
                  </a:lnTo>
                  <a:lnTo>
                    <a:pt x="64" y="1422"/>
                  </a:lnTo>
                  <a:lnTo>
                    <a:pt x="50" y="1421"/>
                  </a:lnTo>
                  <a:lnTo>
                    <a:pt x="36" y="1419"/>
                  </a:lnTo>
                  <a:lnTo>
                    <a:pt x="24" y="1415"/>
                  </a:lnTo>
                  <a:lnTo>
                    <a:pt x="11" y="1411"/>
                  </a:lnTo>
                  <a:lnTo>
                    <a:pt x="11" y="1411"/>
                  </a:lnTo>
                  <a:lnTo>
                    <a:pt x="9" y="1404"/>
                  </a:lnTo>
                  <a:lnTo>
                    <a:pt x="6" y="1394"/>
                  </a:lnTo>
                  <a:lnTo>
                    <a:pt x="4" y="1386"/>
                  </a:lnTo>
                  <a:lnTo>
                    <a:pt x="2" y="1382"/>
                  </a:lnTo>
                  <a:lnTo>
                    <a:pt x="0" y="1379"/>
                  </a:lnTo>
                  <a:lnTo>
                    <a:pt x="0" y="1379"/>
                  </a:lnTo>
                  <a:lnTo>
                    <a:pt x="21" y="1335"/>
                  </a:lnTo>
                  <a:lnTo>
                    <a:pt x="43" y="1291"/>
                  </a:lnTo>
                  <a:lnTo>
                    <a:pt x="66" y="1250"/>
                  </a:lnTo>
                  <a:lnTo>
                    <a:pt x="89" y="1210"/>
                  </a:lnTo>
                  <a:lnTo>
                    <a:pt x="89" y="1210"/>
                  </a:lnTo>
                  <a:lnTo>
                    <a:pt x="71" y="1211"/>
                  </a:lnTo>
                  <a:lnTo>
                    <a:pt x="52" y="1213"/>
                  </a:lnTo>
                  <a:lnTo>
                    <a:pt x="35" y="1215"/>
                  </a:lnTo>
                  <a:lnTo>
                    <a:pt x="18" y="1215"/>
                  </a:lnTo>
                  <a:lnTo>
                    <a:pt x="18" y="1215"/>
                  </a:lnTo>
                  <a:lnTo>
                    <a:pt x="16" y="1208"/>
                  </a:lnTo>
                  <a:lnTo>
                    <a:pt x="17" y="1199"/>
                  </a:lnTo>
                  <a:lnTo>
                    <a:pt x="19" y="1192"/>
                  </a:lnTo>
                  <a:lnTo>
                    <a:pt x="22" y="1183"/>
                  </a:lnTo>
                  <a:lnTo>
                    <a:pt x="30" y="1168"/>
                  </a:lnTo>
                  <a:lnTo>
                    <a:pt x="37" y="1153"/>
                  </a:lnTo>
                  <a:lnTo>
                    <a:pt x="37" y="1153"/>
                  </a:lnTo>
                  <a:lnTo>
                    <a:pt x="32" y="1151"/>
                  </a:lnTo>
                  <a:lnTo>
                    <a:pt x="27" y="1150"/>
                  </a:lnTo>
                  <a:lnTo>
                    <a:pt x="21" y="1151"/>
                  </a:lnTo>
                  <a:lnTo>
                    <a:pt x="16" y="1151"/>
                  </a:lnTo>
                  <a:lnTo>
                    <a:pt x="12" y="1152"/>
                  </a:lnTo>
                  <a:lnTo>
                    <a:pt x="7" y="1152"/>
                  </a:lnTo>
                  <a:lnTo>
                    <a:pt x="4" y="1151"/>
                  </a:lnTo>
                  <a:lnTo>
                    <a:pt x="0" y="1148"/>
                  </a:lnTo>
                  <a:lnTo>
                    <a:pt x="0" y="1148"/>
                  </a:lnTo>
                  <a:lnTo>
                    <a:pt x="0" y="1140"/>
                  </a:lnTo>
                  <a:lnTo>
                    <a:pt x="2" y="1134"/>
                  </a:lnTo>
                  <a:lnTo>
                    <a:pt x="5" y="1129"/>
                  </a:lnTo>
                  <a:lnTo>
                    <a:pt x="10" y="1123"/>
                  </a:lnTo>
                  <a:lnTo>
                    <a:pt x="19" y="1112"/>
                  </a:lnTo>
                  <a:lnTo>
                    <a:pt x="24" y="1107"/>
                  </a:lnTo>
                  <a:lnTo>
                    <a:pt x="27" y="1101"/>
                  </a:lnTo>
                  <a:lnTo>
                    <a:pt x="27" y="1101"/>
                  </a:lnTo>
                  <a:lnTo>
                    <a:pt x="24" y="1101"/>
                  </a:lnTo>
                  <a:lnTo>
                    <a:pt x="19" y="1101"/>
                  </a:lnTo>
                  <a:lnTo>
                    <a:pt x="14" y="1099"/>
                  </a:lnTo>
                  <a:lnTo>
                    <a:pt x="12" y="1097"/>
                  </a:lnTo>
                  <a:lnTo>
                    <a:pt x="11" y="1095"/>
                  </a:lnTo>
                  <a:lnTo>
                    <a:pt x="11" y="1095"/>
                  </a:lnTo>
                  <a:lnTo>
                    <a:pt x="14" y="1086"/>
                  </a:lnTo>
                  <a:lnTo>
                    <a:pt x="17" y="1078"/>
                  </a:lnTo>
                  <a:lnTo>
                    <a:pt x="27" y="1064"/>
                  </a:lnTo>
                  <a:lnTo>
                    <a:pt x="36" y="1051"/>
                  </a:lnTo>
                  <a:lnTo>
                    <a:pt x="41" y="1044"/>
                  </a:lnTo>
                  <a:lnTo>
                    <a:pt x="45" y="1036"/>
                  </a:lnTo>
                  <a:lnTo>
                    <a:pt x="45" y="1036"/>
                  </a:lnTo>
                  <a:lnTo>
                    <a:pt x="36" y="1036"/>
                  </a:lnTo>
                  <a:lnTo>
                    <a:pt x="29" y="1036"/>
                  </a:lnTo>
                  <a:lnTo>
                    <a:pt x="25" y="1035"/>
                  </a:lnTo>
                  <a:lnTo>
                    <a:pt x="21" y="1034"/>
                  </a:lnTo>
                  <a:lnTo>
                    <a:pt x="18" y="1031"/>
                  </a:lnTo>
                  <a:lnTo>
                    <a:pt x="16" y="1027"/>
                  </a:lnTo>
                  <a:lnTo>
                    <a:pt x="16" y="1027"/>
                  </a:lnTo>
                  <a:lnTo>
                    <a:pt x="19" y="1020"/>
                  </a:lnTo>
                  <a:lnTo>
                    <a:pt x="22" y="1014"/>
                  </a:lnTo>
                  <a:lnTo>
                    <a:pt x="33" y="1004"/>
                  </a:lnTo>
                  <a:lnTo>
                    <a:pt x="37" y="999"/>
                  </a:lnTo>
                  <a:lnTo>
                    <a:pt x="42" y="994"/>
                  </a:lnTo>
                  <a:lnTo>
                    <a:pt x="46" y="987"/>
                  </a:lnTo>
                  <a:lnTo>
                    <a:pt x="48" y="980"/>
                  </a:lnTo>
                  <a:lnTo>
                    <a:pt x="48" y="980"/>
                  </a:lnTo>
                  <a:lnTo>
                    <a:pt x="51" y="980"/>
                  </a:lnTo>
                  <a:lnTo>
                    <a:pt x="54" y="979"/>
                  </a:lnTo>
                  <a:lnTo>
                    <a:pt x="55" y="976"/>
                  </a:lnTo>
                  <a:lnTo>
                    <a:pt x="57" y="975"/>
                  </a:lnTo>
                  <a:lnTo>
                    <a:pt x="57" y="975"/>
                  </a:lnTo>
                  <a:lnTo>
                    <a:pt x="72" y="953"/>
                  </a:lnTo>
                  <a:lnTo>
                    <a:pt x="87" y="932"/>
                  </a:lnTo>
                  <a:lnTo>
                    <a:pt x="119" y="891"/>
                  </a:lnTo>
                  <a:lnTo>
                    <a:pt x="135" y="869"/>
                  </a:lnTo>
                  <a:lnTo>
                    <a:pt x="151" y="849"/>
                  </a:lnTo>
                  <a:lnTo>
                    <a:pt x="166" y="827"/>
                  </a:lnTo>
                  <a:lnTo>
                    <a:pt x="180" y="803"/>
                  </a:lnTo>
                  <a:lnTo>
                    <a:pt x="180" y="803"/>
                  </a:lnTo>
                  <a:lnTo>
                    <a:pt x="182" y="802"/>
                  </a:lnTo>
                  <a:lnTo>
                    <a:pt x="184" y="800"/>
                  </a:lnTo>
                  <a:lnTo>
                    <a:pt x="186" y="799"/>
                  </a:lnTo>
                  <a:lnTo>
                    <a:pt x="191" y="798"/>
                  </a:lnTo>
                  <a:lnTo>
                    <a:pt x="191" y="798"/>
                  </a:lnTo>
                  <a:lnTo>
                    <a:pt x="210" y="766"/>
                  </a:lnTo>
                  <a:lnTo>
                    <a:pt x="215" y="757"/>
                  </a:lnTo>
                  <a:lnTo>
                    <a:pt x="221" y="751"/>
                  </a:lnTo>
                  <a:lnTo>
                    <a:pt x="227" y="743"/>
                  </a:lnTo>
                  <a:lnTo>
                    <a:pt x="234" y="738"/>
                  </a:lnTo>
                  <a:lnTo>
                    <a:pt x="234" y="738"/>
                  </a:lnTo>
                  <a:lnTo>
                    <a:pt x="252" y="708"/>
                  </a:lnTo>
                  <a:lnTo>
                    <a:pt x="269" y="681"/>
                  </a:lnTo>
                  <a:lnTo>
                    <a:pt x="304" y="630"/>
                  </a:lnTo>
                  <a:lnTo>
                    <a:pt x="321" y="603"/>
                  </a:lnTo>
                  <a:lnTo>
                    <a:pt x="337" y="576"/>
                  </a:lnTo>
                  <a:lnTo>
                    <a:pt x="353" y="546"/>
                  </a:lnTo>
                  <a:lnTo>
                    <a:pt x="368" y="514"/>
                  </a:lnTo>
                  <a:lnTo>
                    <a:pt x="368" y="514"/>
                  </a:lnTo>
                  <a:lnTo>
                    <a:pt x="372" y="512"/>
                  </a:lnTo>
                  <a:lnTo>
                    <a:pt x="374" y="511"/>
                  </a:lnTo>
                  <a:lnTo>
                    <a:pt x="380" y="512"/>
                  </a:lnTo>
                  <a:lnTo>
                    <a:pt x="380" y="512"/>
                  </a:lnTo>
                  <a:lnTo>
                    <a:pt x="398" y="484"/>
                  </a:lnTo>
                  <a:lnTo>
                    <a:pt x="417" y="456"/>
                  </a:lnTo>
                  <a:lnTo>
                    <a:pt x="436" y="429"/>
                  </a:lnTo>
                  <a:lnTo>
                    <a:pt x="453" y="402"/>
                  </a:lnTo>
                  <a:lnTo>
                    <a:pt x="453" y="402"/>
                  </a:lnTo>
                  <a:lnTo>
                    <a:pt x="456" y="402"/>
                  </a:lnTo>
                  <a:lnTo>
                    <a:pt x="458" y="403"/>
                  </a:lnTo>
                  <a:lnTo>
                    <a:pt x="460" y="406"/>
                  </a:lnTo>
                  <a:lnTo>
                    <a:pt x="464" y="409"/>
                  </a:lnTo>
                  <a:lnTo>
                    <a:pt x="465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82" y="408"/>
                  </a:lnTo>
                  <a:lnTo>
                    <a:pt x="497" y="406"/>
                  </a:lnTo>
                  <a:lnTo>
                    <a:pt x="513" y="405"/>
                  </a:lnTo>
                  <a:lnTo>
                    <a:pt x="529" y="405"/>
                  </a:lnTo>
                  <a:lnTo>
                    <a:pt x="562" y="406"/>
                  </a:lnTo>
                  <a:lnTo>
                    <a:pt x="595" y="409"/>
                  </a:lnTo>
                  <a:lnTo>
                    <a:pt x="595" y="409"/>
                  </a:lnTo>
                  <a:lnTo>
                    <a:pt x="647" y="412"/>
                  </a:lnTo>
                  <a:lnTo>
                    <a:pt x="698" y="413"/>
                  </a:lnTo>
                  <a:lnTo>
                    <a:pt x="748" y="415"/>
                  </a:lnTo>
                  <a:lnTo>
                    <a:pt x="797" y="420"/>
                  </a:lnTo>
                  <a:lnTo>
                    <a:pt x="797" y="420"/>
                  </a:lnTo>
                  <a:lnTo>
                    <a:pt x="815" y="424"/>
                  </a:lnTo>
                  <a:lnTo>
                    <a:pt x="834" y="428"/>
                  </a:lnTo>
                  <a:lnTo>
                    <a:pt x="878" y="436"/>
                  </a:lnTo>
                  <a:lnTo>
                    <a:pt x="902" y="440"/>
                  </a:lnTo>
                  <a:lnTo>
                    <a:pt x="924" y="444"/>
                  </a:lnTo>
                  <a:lnTo>
                    <a:pt x="948" y="450"/>
                  </a:lnTo>
                  <a:lnTo>
                    <a:pt x="969" y="456"/>
                  </a:lnTo>
                  <a:lnTo>
                    <a:pt x="969" y="456"/>
                  </a:lnTo>
                  <a:lnTo>
                    <a:pt x="985" y="429"/>
                  </a:lnTo>
                  <a:lnTo>
                    <a:pt x="993" y="414"/>
                  </a:lnTo>
                  <a:lnTo>
                    <a:pt x="999" y="399"/>
                  </a:lnTo>
                  <a:lnTo>
                    <a:pt x="999" y="399"/>
                  </a:lnTo>
                  <a:lnTo>
                    <a:pt x="1002" y="399"/>
                  </a:lnTo>
                  <a:lnTo>
                    <a:pt x="1004" y="399"/>
                  </a:lnTo>
                  <a:lnTo>
                    <a:pt x="1005" y="399"/>
                  </a:lnTo>
                  <a:lnTo>
                    <a:pt x="1008" y="398"/>
                  </a:lnTo>
                  <a:lnTo>
                    <a:pt x="1008" y="398"/>
                  </a:lnTo>
                  <a:lnTo>
                    <a:pt x="1026" y="368"/>
                  </a:lnTo>
                  <a:lnTo>
                    <a:pt x="1043" y="338"/>
                  </a:lnTo>
                  <a:lnTo>
                    <a:pt x="1061" y="308"/>
                  </a:lnTo>
                  <a:lnTo>
                    <a:pt x="1079" y="278"/>
                  </a:lnTo>
                  <a:lnTo>
                    <a:pt x="1079" y="278"/>
                  </a:lnTo>
                  <a:close/>
                  <a:moveTo>
                    <a:pt x="1042" y="789"/>
                  </a:moveTo>
                  <a:lnTo>
                    <a:pt x="1042" y="789"/>
                  </a:lnTo>
                  <a:lnTo>
                    <a:pt x="1046" y="778"/>
                  </a:lnTo>
                  <a:lnTo>
                    <a:pt x="1049" y="769"/>
                  </a:lnTo>
                  <a:lnTo>
                    <a:pt x="1056" y="748"/>
                  </a:lnTo>
                  <a:lnTo>
                    <a:pt x="1056" y="748"/>
                  </a:lnTo>
                  <a:lnTo>
                    <a:pt x="1063" y="726"/>
                  </a:lnTo>
                  <a:lnTo>
                    <a:pt x="1066" y="714"/>
                  </a:lnTo>
                  <a:lnTo>
                    <a:pt x="1067" y="710"/>
                  </a:lnTo>
                  <a:lnTo>
                    <a:pt x="1066" y="709"/>
                  </a:lnTo>
                  <a:lnTo>
                    <a:pt x="1066" y="709"/>
                  </a:lnTo>
                  <a:lnTo>
                    <a:pt x="1069" y="708"/>
                  </a:lnTo>
                  <a:lnTo>
                    <a:pt x="1070" y="706"/>
                  </a:lnTo>
                  <a:lnTo>
                    <a:pt x="1073" y="700"/>
                  </a:lnTo>
                  <a:lnTo>
                    <a:pt x="1075" y="692"/>
                  </a:lnTo>
                  <a:lnTo>
                    <a:pt x="1076" y="684"/>
                  </a:lnTo>
                  <a:lnTo>
                    <a:pt x="1076" y="684"/>
                  </a:lnTo>
                  <a:lnTo>
                    <a:pt x="1114" y="609"/>
                  </a:lnTo>
                  <a:lnTo>
                    <a:pt x="1152" y="535"/>
                  </a:lnTo>
                  <a:lnTo>
                    <a:pt x="1152" y="535"/>
                  </a:lnTo>
                  <a:lnTo>
                    <a:pt x="1156" y="533"/>
                  </a:lnTo>
                  <a:lnTo>
                    <a:pt x="1160" y="532"/>
                  </a:lnTo>
                  <a:lnTo>
                    <a:pt x="1163" y="531"/>
                  </a:lnTo>
                  <a:lnTo>
                    <a:pt x="1166" y="528"/>
                  </a:lnTo>
                  <a:lnTo>
                    <a:pt x="1166" y="528"/>
                  </a:lnTo>
                  <a:lnTo>
                    <a:pt x="1176" y="511"/>
                  </a:lnTo>
                  <a:lnTo>
                    <a:pt x="1185" y="495"/>
                  </a:lnTo>
                  <a:lnTo>
                    <a:pt x="1207" y="464"/>
                  </a:lnTo>
                  <a:lnTo>
                    <a:pt x="1207" y="464"/>
                  </a:lnTo>
                  <a:lnTo>
                    <a:pt x="1220" y="412"/>
                  </a:lnTo>
                  <a:lnTo>
                    <a:pt x="1229" y="359"/>
                  </a:lnTo>
                  <a:lnTo>
                    <a:pt x="1233" y="332"/>
                  </a:lnTo>
                  <a:lnTo>
                    <a:pt x="1238" y="304"/>
                  </a:lnTo>
                  <a:lnTo>
                    <a:pt x="1240" y="277"/>
                  </a:lnTo>
                  <a:lnTo>
                    <a:pt x="1242" y="249"/>
                  </a:lnTo>
                  <a:lnTo>
                    <a:pt x="1243" y="223"/>
                  </a:lnTo>
                  <a:lnTo>
                    <a:pt x="1243" y="195"/>
                  </a:lnTo>
                  <a:lnTo>
                    <a:pt x="1241" y="168"/>
                  </a:lnTo>
                  <a:lnTo>
                    <a:pt x="1239" y="142"/>
                  </a:lnTo>
                  <a:lnTo>
                    <a:pt x="1236" y="116"/>
                  </a:lnTo>
                  <a:lnTo>
                    <a:pt x="1230" y="90"/>
                  </a:lnTo>
                  <a:lnTo>
                    <a:pt x="1224" y="65"/>
                  </a:lnTo>
                  <a:lnTo>
                    <a:pt x="1216" y="41"/>
                  </a:lnTo>
                  <a:lnTo>
                    <a:pt x="1216" y="41"/>
                  </a:lnTo>
                  <a:lnTo>
                    <a:pt x="1210" y="54"/>
                  </a:lnTo>
                  <a:lnTo>
                    <a:pt x="1205" y="66"/>
                  </a:lnTo>
                  <a:lnTo>
                    <a:pt x="1196" y="92"/>
                  </a:lnTo>
                  <a:lnTo>
                    <a:pt x="1188" y="119"/>
                  </a:lnTo>
                  <a:lnTo>
                    <a:pt x="1181" y="143"/>
                  </a:lnTo>
                  <a:lnTo>
                    <a:pt x="1181" y="143"/>
                  </a:lnTo>
                  <a:lnTo>
                    <a:pt x="1176" y="154"/>
                  </a:lnTo>
                  <a:lnTo>
                    <a:pt x="1169" y="164"/>
                  </a:lnTo>
                  <a:lnTo>
                    <a:pt x="1157" y="183"/>
                  </a:lnTo>
                  <a:lnTo>
                    <a:pt x="1157" y="183"/>
                  </a:lnTo>
                  <a:lnTo>
                    <a:pt x="1155" y="187"/>
                  </a:lnTo>
                  <a:lnTo>
                    <a:pt x="1154" y="192"/>
                  </a:lnTo>
                  <a:lnTo>
                    <a:pt x="1153" y="196"/>
                  </a:lnTo>
                  <a:lnTo>
                    <a:pt x="1152" y="199"/>
                  </a:lnTo>
                  <a:lnTo>
                    <a:pt x="1152" y="199"/>
                  </a:lnTo>
                  <a:lnTo>
                    <a:pt x="1147" y="206"/>
                  </a:lnTo>
                  <a:lnTo>
                    <a:pt x="1141" y="212"/>
                  </a:lnTo>
                  <a:lnTo>
                    <a:pt x="1136" y="217"/>
                  </a:lnTo>
                  <a:lnTo>
                    <a:pt x="1131" y="224"/>
                  </a:lnTo>
                  <a:lnTo>
                    <a:pt x="1131" y="224"/>
                  </a:lnTo>
                  <a:lnTo>
                    <a:pt x="1101" y="270"/>
                  </a:lnTo>
                  <a:lnTo>
                    <a:pt x="1101" y="270"/>
                  </a:lnTo>
                  <a:lnTo>
                    <a:pt x="1091" y="285"/>
                  </a:lnTo>
                  <a:lnTo>
                    <a:pt x="1082" y="301"/>
                  </a:lnTo>
                  <a:lnTo>
                    <a:pt x="1074" y="316"/>
                  </a:lnTo>
                  <a:lnTo>
                    <a:pt x="1066" y="332"/>
                  </a:lnTo>
                  <a:lnTo>
                    <a:pt x="1066" y="332"/>
                  </a:lnTo>
                  <a:lnTo>
                    <a:pt x="1053" y="349"/>
                  </a:lnTo>
                  <a:lnTo>
                    <a:pt x="1041" y="366"/>
                  </a:lnTo>
                  <a:lnTo>
                    <a:pt x="1029" y="384"/>
                  </a:lnTo>
                  <a:lnTo>
                    <a:pt x="1017" y="404"/>
                  </a:lnTo>
                  <a:lnTo>
                    <a:pt x="996" y="442"/>
                  </a:lnTo>
                  <a:lnTo>
                    <a:pt x="984" y="461"/>
                  </a:lnTo>
                  <a:lnTo>
                    <a:pt x="972" y="480"/>
                  </a:lnTo>
                  <a:lnTo>
                    <a:pt x="972" y="480"/>
                  </a:lnTo>
                  <a:lnTo>
                    <a:pt x="973" y="482"/>
                  </a:lnTo>
                  <a:lnTo>
                    <a:pt x="973" y="484"/>
                  </a:lnTo>
                  <a:lnTo>
                    <a:pt x="972" y="487"/>
                  </a:lnTo>
                  <a:lnTo>
                    <a:pt x="971" y="490"/>
                  </a:lnTo>
                  <a:lnTo>
                    <a:pt x="970" y="493"/>
                  </a:lnTo>
                  <a:lnTo>
                    <a:pt x="971" y="496"/>
                  </a:lnTo>
                  <a:lnTo>
                    <a:pt x="971" y="496"/>
                  </a:lnTo>
                  <a:lnTo>
                    <a:pt x="947" y="533"/>
                  </a:lnTo>
                  <a:lnTo>
                    <a:pt x="922" y="572"/>
                  </a:lnTo>
                  <a:lnTo>
                    <a:pt x="910" y="591"/>
                  </a:lnTo>
                  <a:lnTo>
                    <a:pt x="899" y="610"/>
                  </a:lnTo>
                  <a:lnTo>
                    <a:pt x="889" y="631"/>
                  </a:lnTo>
                  <a:lnTo>
                    <a:pt x="880" y="650"/>
                  </a:lnTo>
                  <a:lnTo>
                    <a:pt x="880" y="650"/>
                  </a:lnTo>
                  <a:lnTo>
                    <a:pt x="884" y="669"/>
                  </a:lnTo>
                  <a:lnTo>
                    <a:pt x="890" y="686"/>
                  </a:lnTo>
                  <a:lnTo>
                    <a:pt x="896" y="703"/>
                  </a:lnTo>
                  <a:lnTo>
                    <a:pt x="902" y="720"/>
                  </a:lnTo>
                  <a:lnTo>
                    <a:pt x="902" y="720"/>
                  </a:lnTo>
                  <a:lnTo>
                    <a:pt x="909" y="752"/>
                  </a:lnTo>
                  <a:lnTo>
                    <a:pt x="913" y="783"/>
                  </a:lnTo>
                  <a:lnTo>
                    <a:pt x="917" y="814"/>
                  </a:lnTo>
                  <a:lnTo>
                    <a:pt x="919" y="845"/>
                  </a:lnTo>
                  <a:lnTo>
                    <a:pt x="919" y="877"/>
                  </a:lnTo>
                  <a:lnTo>
                    <a:pt x="918" y="908"/>
                  </a:lnTo>
                  <a:lnTo>
                    <a:pt x="914" y="971"/>
                  </a:lnTo>
                  <a:lnTo>
                    <a:pt x="910" y="1036"/>
                  </a:lnTo>
                  <a:lnTo>
                    <a:pt x="908" y="1069"/>
                  </a:lnTo>
                  <a:lnTo>
                    <a:pt x="907" y="1103"/>
                  </a:lnTo>
                  <a:lnTo>
                    <a:pt x="907" y="1136"/>
                  </a:lnTo>
                  <a:lnTo>
                    <a:pt x="908" y="1171"/>
                  </a:lnTo>
                  <a:lnTo>
                    <a:pt x="910" y="1207"/>
                  </a:lnTo>
                  <a:lnTo>
                    <a:pt x="913" y="1242"/>
                  </a:lnTo>
                  <a:lnTo>
                    <a:pt x="913" y="1242"/>
                  </a:lnTo>
                  <a:lnTo>
                    <a:pt x="936" y="1140"/>
                  </a:lnTo>
                  <a:lnTo>
                    <a:pt x="947" y="1091"/>
                  </a:lnTo>
                  <a:lnTo>
                    <a:pt x="958" y="1043"/>
                  </a:lnTo>
                  <a:lnTo>
                    <a:pt x="971" y="996"/>
                  </a:lnTo>
                  <a:lnTo>
                    <a:pt x="985" y="950"/>
                  </a:lnTo>
                  <a:lnTo>
                    <a:pt x="999" y="903"/>
                  </a:lnTo>
                  <a:lnTo>
                    <a:pt x="1015" y="857"/>
                  </a:lnTo>
                  <a:lnTo>
                    <a:pt x="1015" y="857"/>
                  </a:lnTo>
                  <a:lnTo>
                    <a:pt x="1017" y="854"/>
                  </a:lnTo>
                  <a:lnTo>
                    <a:pt x="1016" y="852"/>
                  </a:lnTo>
                  <a:lnTo>
                    <a:pt x="1014" y="850"/>
                  </a:lnTo>
                  <a:lnTo>
                    <a:pt x="1014" y="849"/>
                  </a:lnTo>
                  <a:lnTo>
                    <a:pt x="1013" y="848"/>
                  </a:lnTo>
                  <a:lnTo>
                    <a:pt x="1013" y="848"/>
                  </a:lnTo>
                  <a:lnTo>
                    <a:pt x="1018" y="849"/>
                  </a:lnTo>
                  <a:lnTo>
                    <a:pt x="1020" y="848"/>
                  </a:lnTo>
                  <a:lnTo>
                    <a:pt x="1020" y="844"/>
                  </a:lnTo>
                  <a:lnTo>
                    <a:pt x="1020" y="844"/>
                  </a:lnTo>
                  <a:lnTo>
                    <a:pt x="1030" y="821"/>
                  </a:lnTo>
                  <a:lnTo>
                    <a:pt x="1034" y="809"/>
                  </a:lnTo>
                  <a:lnTo>
                    <a:pt x="1039" y="798"/>
                  </a:lnTo>
                  <a:lnTo>
                    <a:pt x="1039" y="798"/>
                  </a:lnTo>
                  <a:lnTo>
                    <a:pt x="1038" y="797"/>
                  </a:lnTo>
                  <a:lnTo>
                    <a:pt x="1038" y="796"/>
                  </a:lnTo>
                  <a:lnTo>
                    <a:pt x="1036" y="798"/>
                  </a:lnTo>
                  <a:lnTo>
                    <a:pt x="1035" y="800"/>
                  </a:lnTo>
                  <a:lnTo>
                    <a:pt x="1035" y="800"/>
                  </a:lnTo>
                  <a:lnTo>
                    <a:pt x="1034" y="798"/>
                  </a:lnTo>
                  <a:lnTo>
                    <a:pt x="1034" y="798"/>
                  </a:lnTo>
                  <a:lnTo>
                    <a:pt x="1034" y="796"/>
                  </a:lnTo>
                  <a:lnTo>
                    <a:pt x="1035" y="794"/>
                  </a:lnTo>
                  <a:lnTo>
                    <a:pt x="1039" y="793"/>
                  </a:lnTo>
                  <a:lnTo>
                    <a:pt x="1042" y="792"/>
                  </a:lnTo>
                  <a:lnTo>
                    <a:pt x="1042" y="791"/>
                  </a:lnTo>
                  <a:lnTo>
                    <a:pt x="1042" y="789"/>
                  </a:lnTo>
                  <a:lnTo>
                    <a:pt x="1042" y="789"/>
                  </a:lnTo>
                  <a:close/>
                  <a:moveTo>
                    <a:pt x="1666" y="178"/>
                  </a:moveTo>
                  <a:lnTo>
                    <a:pt x="1666" y="178"/>
                  </a:lnTo>
                  <a:lnTo>
                    <a:pt x="1650" y="190"/>
                  </a:lnTo>
                  <a:lnTo>
                    <a:pt x="1634" y="201"/>
                  </a:lnTo>
                  <a:lnTo>
                    <a:pt x="1617" y="212"/>
                  </a:lnTo>
                  <a:lnTo>
                    <a:pt x="1599" y="222"/>
                  </a:lnTo>
                  <a:lnTo>
                    <a:pt x="1599" y="222"/>
                  </a:lnTo>
                  <a:lnTo>
                    <a:pt x="1572" y="231"/>
                  </a:lnTo>
                  <a:lnTo>
                    <a:pt x="1545" y="242"/>
                  </a:lnTo>
                  <a:lnTo>
                    <a:pt x="1520" y="254"/>
                  </a:lnTo>
                  <a:lnTo>
                    <a:pt x="1496" y="264"/>
                  </a:lnTo>
                  <a:lnTo>
                    <a:pt x="1471" y="277"/>
                  </a:lnTo>
                  <a:lnTo>
                    <a:pt x="1449" y="290"/>
                  </a:lnTo>
                  <a:lnTo>
                    <a:pt x="1426" y="303"/>
                  </a:lnTo>
                  <a:lnTo>
                    <a:pt x="1405" y="316"/>
                  </a:lnTo>
                  <a:lnTo>
                    <a:pt x="1405" y="316"/>
                  </a:lnTo>
                  <a:lnTo>
                    <a:pt x="1374" y="337"/>
                  </a:lnTo>
                  <a:lnTo>
                    <a:pt x="1344" y="360"/>
                  </a:lnTo>
                  <a:lnTo>
                    <a:pt x="1287" y="407"/>
                  </a:lnTo>
                  <a:lnTo>
                    <a:pt x="1287" y="407"/>
                  </a:lnTo>
                  <a:lnTo>
                    <a:pt x="1259" y="431"/>
                  </a:lnTo>
                  <a:lnTo>
                    <a:pt x="1245" y="443"/>
                  </a:lnTo>
                  <a:lnTo>
                    <a:pt x="1232" y="457"/>
                  </a:lnTo>
                  <a:lnTo>
                    <a:pt x="1221" y="470"/>
                  </a:lnTo>
                  <a:lnTo>
                    <a:pt x="1209" y="485"/>
                  </a:lnTo>
                  <a:lnTo>
                    <a:pt x="1198" y="500"/>
                  </a:lnTo>
                  <a:lnTo>
                    <a:pt x="1187" y="515"/>
                  </a:lnTo>
                  <a:lnTo>
                    <a:pt x="1187" y="515"/>
                  </a:lnTo>
                  <a:lnTo>
                    <a:pt x="1167" y="547"/>
                  </a:lnTo>
                  <a:lnTo>
                    <a:pt x="1147" y="577"/>
                  </a:lnTo>
                  <a:lnTo>
                    <a:pt x="1147" y="577"/>
                  </a:lnTo>
                  <a:lnTo>
                    <a:pt x="1139" y="589"/>
                  </a:lnTo>
                  <a:lnTo>
                    <a:pt x="1133" y="602"/>
                  </a:lnTo>
                  <a:lnTo>
                    <a:pt x="1120" y="629"/>
                  </a:lnTo>
                  <a:lnTo>
                    <a:pt x="1099" y="681"/>
                  </a:lnTo>
                  <a:lnTo>
                    <a:pt x="1099" y="681"/>
                  </a:lnTo>
                  <a:lnTo>
                    <a:pt x="1087" y="710"/>
                  </a:lnTo>
                  <a:lnTo>
                    <a:pt x="1075" y="740"/>
                  </a:lnTo>
                  <a:lnTo>
                    <a:pt x="1055" y="799"/>
                  </a:lnTo>
                  <a:lnTo>
                    <a:pt x="1033" y="858"/>
                  </a:lnTo>
                  <a:lnTo>
                    <a:pt x="1012" y="918"/>
                  </a:lnTo>
                  <a:lnTo>
                    <a:pt x="1012" y="918"/>
                  </a:lnTo>
                  <a:lnTo>
                    <a:pt x="999" y="952"/>
                  </a:lnTo>
                  <a:lnTo>
                    <a:pt x="988" y="986"/>
                  </a:lnTo>
                  <a:lnTo>
                    <a:pt x="978" y="1021"/>
                  </a:lnTo>
                  <a:lnTo>
                    <a:pt x="968" y="1058"/>
                  </a:lnTo>
                  <a:lnTo>
                    <a:pt x="950" y="1130"/>
                  </a:lnTo>
                  <a:lnTo>
                    <a:pt x="932" y="1203"/>
                  </a:lnTo>
                  <a:lnTo>
                    <a:pt x="932" y="1203"/>
                  </a:lnTo>
                  <a:lnTo>
                    <a:pt x="933" y="1209"/>
                  </a:lnTo>
                  <a:lnTo>
                    <a:pt x="933" y="1215"/>
                  </a:lnTo>
                  <a:lnTo>
                    <a:pt x="930" y="1227"/>
                  </a:lnTo>
                  <a:lnTo>
                    <a:pt x="929" y="1233"/>
                  </a:lnTo>
                  <a:lnTo>
                    <a:pt x="928" y="1239"/>
                  </a:lnTo>
                  <a:lnTo>
                    <a:pt x="928" y="1244"/>
                  </a:lnTo>
                  <a:lnTo>
                    <a:pt x="929" y="1250"/>
                  </a:lnTo>
                  <a:lnTo>
                    <a:pt x="929" y="1250"/>
                  </a:lnTo>
                  <a:lnTo>
                    <a:pt x="935" y="1236"/>
                  </a:lnTo>
                  <a:lnTo>
                    <a:pt x="939" y="1222"/>
                  </a:lnTo>
                  <a:lnTo>
                    <a:pt x="942" y="1215"/>
                  </a:lnTo>
                  <a:lnTo>
                    <a:pt x="947" y="1210"/>
                  </a:lnTo>
                  <a:lnTo>
                    <a:pt x="951" y="1206"/>
                  </a:lnTo>
                  <a:lnTo>
                    <a:pt x="956" y="1201"/>
                  </a:lnTo>
                  <a:lnTo>
                    <a:pt x="956" y="1201"/>
                  </a:lnTo>
                  <a:lnTo>
                    <a:pt x="974" y="1172"/>
                  </a:lnTo>
                  <a:lnTo>
                    <a:pt x="993" y="1142"/>
                  </a:lnTo>
                  <a:lnTo>
                    <a:pt x="1013" y="1115"/>
                  </a:lnTo>
                  <a:lnTo>
                    <a:pt x="1023" y="1102"/>
                  </a:lnTo>
                  <a:lnTo>
                    <a:pt x="1033" y="1090"/>
                  </a:lnTo>
                  <a:lnTo>
                    <a:pt x="1033" y="1090"/>
                  </a:lnTo>
                  <a:lnTo>
                    <a:pt x="1045" y="1077"/>
                  </a:lnTo>
                  <a:lnTo>
                    <a:pt x="1057" y="1065"/>
                  </a:lnTo>
                  <a:lnTo>
                    <a:pt x="1071" y="1053"/>
                  </a:lnTo>
                  <a:lnTo>
                    <a:pt x="1082" y="1040"/>
                  </a:lnTo>
                  <a:lnTo>
                    <a:pt x="1082" y="1040"/>
                  </a:lnTo>
                  <a:lnTo>
                    <a:pt x="1105" y="1013"/>
                  </a:lnTo>
                  <a:lnTo>
                    <a:pt x="1117" y="1000"/>
                  </a:lnTo>
                  <a:lnTo>
                    <a:pt x="1129" y="988"/>
                  </a:lnTo>
                  <a:lnTo>
                    <a:pt x="1129" y="988"/>
                  </a:lnTo>
                  <a:lnTo>
                    <a:pt x="1168" y="956"/>
                  </a:lnTo>
                  <a:lnTo>
                    <a:pt x="1210" y="924"/>
                  </a:lnTo>
                  <a:lnTo>
                    <a:pt x="1230" y="909"/>
                  </a:lnTo>
                  <a:lnTo>
                    <a:pt x="1253" y="895"/>
                  </a:lnTo>
                  <a:lnTo>
                    <a:pt x="1275" y="881"/>
                  </a:lnTo>
                  <a:lnTo>
                    <a:pt x="1298" y="868"/>
                  </a:lnTo>
                  <a:lnTo>
                    <a:pt x="1321" y="857"/>
                  </a:lnTo>
                  <a:lnTo>
                    <a:pt x="1347" y="846"/>
                  </a:lnTo>
                  <a:lnTo>
                    <a:pt x="1372" y="837"/>
                  </a:lnTo>
                  <a:lnTo>
                    <a:pt x="1398" y="829"/>
                  </a:lnTo>
                  <a:lnTo>
                    <a:pt x="1426" y="822"/>
                  </a:lnTo>
                  <a:lnTo>
                    <a:pt x="1454" y="818"/>
                  </a:lnTo>
                  <a:lnTo>
                    <a:pt x="1484" y="815"/>
                  </a:lnTo>
                  <a:lnTo>
                    <a:pt x="1515" y="814"/>
                  </a:lnTo>
                  <a:lnTo>
                    <a:pt x="1515" y="814"/>
                  </a:lnTo>
                  <a:lnTo>
                    <a:pt x="1518" y="783"/>
                  </a:lnTo>
                  <a:lnTo>
                    <a:pt x="1524" y="753"/>
                  </a:lnTo>
                  <a:lnTo>
                    <a:pt x="1529" y="723"/>
                  </a:lnTo>
                  <a:lnTo>
                    <a:pt x="1535" y="693"/>
                  </a:lnTo>
                  <a:lnTo>
                    <a:pt x="1542" y="664"/>
                  </a:lnTo>
                  <a:lnTo>
                    <a:pt x="1550" y="634"/>
                  </a:lnTo>
                  <a:lnTo>
                    <a:pt x="1568" y="572"/>
                  </a:lnTo>
                  <a:lnTo>
                    <a:pt x="1568" y="572"/>
                  </a:lnTo>
                  <a:lnTo>
                    <a:pt x="1579" y="536"/>
                  </a:lnTo>
                  <a:lnTo>
                    <a:pt x="1592" y="501"/>
                  </a:lnTo>
                  <a:lnTo>
                    <a:pt x="1618" y="431"/>
                  </a:lnTo>
                  <a:lnTo>
                    <a:pt x="1618" y="431"/>
                  </a:lnTo>
                  <a:lnTo>
                    <a:pt x="1625" y="413"/>
                  </a:lnTo>
                  <a:lnTo>
                    <a:pt x="1633" y="394"/>
                  </a:lnTo>
                  <a:lnTo>
                    <a:pt x="1650" y="358"/>
                  </a:lnTo>
                  <a:lnTo>
                    <a:pt x="1668" y="320"/>
                  </a:lnTo>
                  <a:lnTo>
                    <a:pt x="1684" y="283"/>
                  </a:lnTo>
                  <a:lnTo>
                    <a:pt x="1691" y="263"/>
                  </a:lnTo>
                  <a:lnTo>
                    <a:pt x="1697" y="244"/>
                  </a:lnTo>
                  <a:lnTo>
                    <a:pt x="1701" y="225"/>
                  </a:lnTo>
                  <a:lnTo>
                    <a:pt x="1705" y="206"/>
                  </a:lnTo>
                  <a:lnTo>
                    <a:pt x="1707" y="186"/>
                  </a:lnTo>
                  <a:lnTo>
                    <a:pt x="1707" y="166"/>
                  </a:lnTo>
                  <a:lnTo>
                    <a:pt x="1705" y="147"/>
                  </a:lnTo>
                  <a:lnTo>
                    <a:pt x="1699" y="126"/>
                  </a:lnTo>
                  <a:lnTo>
                    <a:pt x="1699" y="126"/>
                  </a:lnTo>
                  <a:lnTo>
                    <a:pt x="1699" y="124"/>
                  </a:lnTo>
                  <a:lnTo>
                    <a:pt x="1698" y="124"/>
                  </a:lnTo>
                  <a:lnTo>
                    <a:pt x="1698" y="124"/>
                  </a:lnTo>
                  <a:lnTo>
                    <a:pt x="1695" y="132"/>
                  </a:lnTo>
                  <a:lnTo>
                    <a:pt x="1691" y="139"/>
                  </a:lnTo>
                  <a:lnTo>
                    <a:pt x="1682" y="151"/>
                  </a:lnTo>
                  <a:lnTo>
                    <a:pt x="1674" y="164"/>
                  </a:lnTo>
                  <a:lnTo>
                    <a:pt x="1669" y="170"/>
                  </a:lnTo>
                  <a:lnTo>
                    <a:pt x="1666" y="178"/>
                  </a:lnTo>
                  <a:lnTo>
                    <a:pt x="1666" y="178"/>
                  </a:lnTo>
                  <a:close/>
                  <a:moveTo>
                    <a:pt x="1717" y="151"/>
                  </a:moveTo>
                  <a:lnTo>
                    <a:pt x="1717" y="151"/>
                  </a:lnTo>
                  <a:lnTo>
                    <a:pt x="1720" y="170"/>
                  </a:lnTo>
                  <a:lnTo>
                    <a:pt x="1720" y="188"/>
                  </a:lnTo>
                  <a:lnTo>
                    <a:pt x="1718" y="206"/>
                  </a:lnTo>
                  <a:lnTo>
                    <a:pt x="1716" y="223"/>
                  </a:lnTo>
                  <a:lnTo>
                    <a:pt x="1713" y="240"/>
                  </a:lnTo>
                  <a:lnTo>
                    <a:pt x="1709" y="256"/>
                  </a:lnTo>
                  <a:lnTo>
                    <a:pt x="1703" y="272"/>
                  </a:lnTo>
                  <a:lnTo>
                    <a:pt x="1698" y="287"/>
                  </a:lnTo>
                  <a:lnTo>
                    <a:pt x="1685" y="318"/>
                  </a:lnTo>
                  <a:lnTo>
                    <a:pt x="1670" y="347"/>
                  </a:lnTo>
                  <a:lnTo>
                    <a:pt x="1655" y="377"/>
                  </a:lnTo>
                  <a:lnTo>
                    <a:pt x="1641" y="407"/>
                  </a:lnTo>
                  <a:lnTo>
                    <a:pt x="1641" y="407"/>
                  </a:lnTo>
                  <a:lnTo>
                    <a:pt x="1632" y="430"/>
                  </a:lnTo>
                  <a:lnTo>
                    <a:pt x="1623" y="454"/>
                  </a:lnTo>
                  <a:lnTo>
                    <a:pt x="1607" y="503"/>
                  </a:lnTo>
                  <a:lnTo>
                    <a:pt x="1607" y="503"/>
                  </a:lnTo>
                  <a:lnTo>
                    <a:pt x="1581" y="580"/>
                  </a:lnTo>
                  <a:lnTo>
                    <a:pt x="1570" y="620"/>
                  </a:lnTo>
                  <a:lnTo>
                    <a:pt x="1558" y="660"/>
                  </a:lnTo>
                  <a:lnTo>
                    <a:pt x="1547" y="700"/>
                  </a:lnTo>
                  <a:lnTo>
                    <a:pt x="1539" y="742"/>
                  </a:lnTo>
                  <a:lnTo>
                    <a:pt x="1531" y="785"/>
                  </a:lnTo>
                  <a:lnTo>
                    <a:pt x="1526" y="829"/>
                  </a:lnTo>
                  <a:lnTo>
                    <a:pt x="1526" y="829"/>
                  </a:lnTo>
                  <a:lnTo>
                    <a:pt x="1498" y="830"/>
                  </a:lnTo>
                  <a:lnTo>
                    <a:pt x="1470" y="831"/>
                  </a:lnTo>
                  <a:lnTo>
                    <a:pt x="1417" y="833"/>
                  </a:lnTo>
                  <a:lnTo>
                    <a:pt x="1417" y="833"/>
                  </a:lnTo>
                  <a:lnTo>
                    <a:pt x="1391" y="842"/>
                  </a:lnTo>
                  <a:lnTo>
                    <a:pt x="1365" y="851"/>
                  </a:lnTo>
                  <a:lnTo>
                    <a:pt x="1339" y="862"/>
                  </a:lnTo>
                  <a:lnTo>
                    <a:pt x="1315" y="874"/>
                  </a:lnTo>
                  <a:lnTo>
                    <a:pt x="1291" y="887"/>
                  </a:lnTo>
                  <a:lnTo>
                    <a:pt x="1268" y="899"/>
                  </a:lnTo>
                  <a:lnTo>
                    <a:pt x="1245" y="913"/>
                  </a:lnTo>
                  <a:lnTo>
                    <a:pt x="1223" y="927"/>
                  </a:lnTo>
                  <a:lnTo>
                    <a:pt x="1223" y="927"/>
                  </a:lnTo>
                  <a:lnTo>
                    <a:pt x="1207" y="940"/>
                  </a:lnTo>
                  <a:lnTo>
                    <a:pt x="1192" y="954"/>
                  </a:lnTo>
                  <a:lnTo>
                    <a:pt x="1165" y="980"/>
                  </a:lnTo>
                  <a:lnTo>
                    <a:pt x="1165" y="980"/>
                  </a:lnTo>
                  <a:lnTo>
                    <a:pt x="1154" y="987"/>
                  </a:lnTo>
                  <a:lnTo>
                    <a:pt x="1145" y="995"/>
                  </a:lnTo>
                  <a:lnTo>
                    <a:pt x="1135" y="1001"/>
                  </a:lnTo>
                  <a:lnTo>
                    <a:pt x="1125" y="1010"/>
                  </a:lnTo>
                  <a:lnTo>
                    <a:pt x="1125" y="1010"/>
                  </a:lnTo>
                  <a:lnTo>
                    <a:pt x="1117" y="1018"/>
                  </a:lnTo>
                  <a:lnTo>
                    <a:pt x="1108" y="1028"/>
                  </a:lnTo>
                  <a:lnTo>
                    <a:pt x="1091" y="1047"/>
                  </a:lnTo>
                  <a:lnTo>
                    <a:pt x="1091" y="1047"/>
                  </a:lnTo>
                  <a:lnTo>
                    <a:pt x="1056" y="1082"/>
                  </a:lnTo>
                  <a:lnTo>
                    <a:pt x="1039" y="1101"/>
                  </a:lnTo>
                  <a:lnTo>
                    <a:pt x="1023" y="1120"/>
                  </a:lnTo>
                  <a:lnTo>
                    <a:pt x="1023" y="1120"/>
                  </a:lnTo>
                  <a:lnTo>
                    <a:pt x="1008" y="1140"/>
                  </a:lnTo>
                  <a:lnTo>
                    <a:pt x="993" y="1161"/>
                  </a:lnTo>
                  <a:lnTo>
                    <a:pt x="979" y="1182"/>
                  </a:lnTo>
                  <a:lnTo>
                    <a:pt x="965" y="1205"/>
                  </a:lnTo>
                  <a:lnTo>
                    <a:pt x="952" y="1226"/>
                  </a:lnTo>
                  <a:lnTo>
                    <a:pt x="940" y="1250"/>
                  </a:lnTo>
                  <a:lnTo>
                    <a:pt x="928" y="1272"/>
                  </a:lnTo>
                  <a:lnTo>
                    <a:pt x="918" y="1296"/>
                  </a:lnTo>
                  <a:lnTo>
                    <a:pt x="918" y="1296"/>
                  </a:lnTo>
                  <a:lnTo>
                    <a:pt x="923" y="1290"/>
                  </a:lnTo>
                  <a:lnTo>
                    <a:pt x="928" y="1284"/>
                  </a:lnTo>
                  <a:lnTo>
                    <a:pt x="933" y="1275"/>
                  </a:lnTo>
                  <a:lnTo>
                    <a:pt x="937" y="1268"/>
                  </a:lnTo>
                  <a:lnTo>
                    <a:pt x="944" y="1251"/>
                  </a:lnTo>
                  <a:lnTo>
                    <a:pt x="953" y="1233"/>
                  </a:lnTo>
                  <a:lnTo>
                    <a:pt x="953" y="1233"/>
                  </a:lnTo>
                  <a:lnTo>
                    <a:pt x="959" y="1225"/>
                  </a:lnTo>
                  <a:lnTo>
                    <a:pt x="967" y="1216"/>
                  </a:lnTo>
                  <a:lnTo>
                    <a:pt x="975" y="1208"/>
                  </a:lnTo>
                  <a:lnTo>
                    <a:pt x="983" y="1200"/>
                  </a:lnTo>
                  <a:lnTo>
                    <a:pt x="983" y="1200"/>
                  </a:lnTo>
                  <a:lnTo>
                    <a:pt x="998" y="1179"/>
                  </a:lnTo>
                  <a:lnTo>
                    <a:pt x="1013" y="1157"/>
                  </a:lnTo>
                  <a:lnTo>
                    <a:pt x="1013" y="1157"/>
                  </a:lnTo>
                  <a:lnTo>
                    <a:pt x="1020" y="1147"/>
                  </a:lnTo>
                  <a:lnTo>
                    <a:pt x="1028" y="1136"/>
                  </a:lnTo>
                  <a:lnTo>
                    <a:pt x="1032" y="1131"/>
                  </a:lnTo>
                  <a:lnTo>
                    <a:pt x="1036" y="1126"/>
                  </a:lnTo>
                  <a:lnTo>
                    <a:pt x="1042" y="1123"/>
                  </a:lnTo>
                  <a:lnTo>
                    <a:pt x="1047" y="1121"/>
                  </a:lnTo>
                  <a:lnTo>
                    <a:pt x="1047" y="1121"/>
                  </a:lnTo>
                  <a:lnTo>
                    <a:pt x="1038" y="1138"/>
                  </a:lnTo>
                  <a:lnTo>
                    <a:pt x="1027" y="1153"/>
                  </a:lnTo>
                  <a:lnTo>
                    <a:pt x="1003" y="1184"/>
                  </a:lnTo>
                  <a:lnTo>
                    <a:pt x="980" y="1214"/>
                  </a:lnTo>
                  <a:lnTo>
                    <a:pt x="969" y="1230"/>
                  </a:lnTo>
                  <a:lnTo>
                    <a:pt x="960" y="1246"/>
                  </a:lnTo>
                  <a:lnTo>
                    <a:pt x="960" y="1246"/>
                  </a:lnTo>
                  <a:lnTo>
                    <a:pt x="954" y="1257"/>
                  </a:lnTo>
                  <a:lnTo>
                    <a:pt x="949" y="1270"/>
                  </a:lnTo>
                  <a:lnTo>
                    <a:pt x="943" y="1282"/>
                  </a:lnTo>
                  <a:lnTo>
                    <a:pt x="940" y="1294"/>
                  </a:lnTo>
                  <a:lnTo>
                    <a:pt x="940" y="1294"/>
                  </a:lnTo>
                  <a:lnTo>
                    <a:pt x="945" y="1293"/>
                  </a:lnTo>
                  <a:lnTo>
                    <a:pt x="951" y="1292"/>
                  </a:lnTo>
                  <a:lnTo>
                    <a:pt x="956" y="1291"/>
                  </a:lnTo>
                  <a:lnTo>
                    <a:pt x="961" y="1290"/>
                  </a:lnTo>
                  <a:lnTo>
                    <a:pt x="961" y="1290"/>
                  </a:lnTo>
                  <a:lnTo>
                    <a:pt x="1012" y="1221"/>
                  </a:lnTo>
                  <a:lnTo>
                    <a:pt x="1038" y="1186"/>
                  </a:lnTo>
                  <a:lnTo>
                    <a:pt x="1064" y="1152"/>
                  </a:lnTo>
                  <a:lnTo>
                    <a:pt x="1091" y="1118"/>
                  </a:lnTo>
                  <a:lnTo>
                    <a:pt x="1119" y="1086"/>
                  </a:lnTo>
                  <a:lnTo>
                    <a:pt x="1147" y="1055"/>
                  </a:lnTo>
                  <a:lnTo>
                    <a:pt x="1177" y="1024"/>
                  </a:lnTo>
                  <a:lnTo>
                    <a:pt x="1177" y="1024"/>
                  </a:lnTo>
                  <a:lnTo>
                    <a:pt x="1181" y="1024"/>
                  </a:lnTo>
                  <a:lnTo>
                    <a:pt x="1184" y="1023"/>
                  </a:lnTo>
                  <a:lnTo>
                    <a:pt x="1190" y="1020"/>
                  </a:lnTo>
                  <a:lnTo>
                    <a:pt x="1190" y="1020"/>
                  </a:lnTo>
                  <a:lnTo>
                    <a:pt x="1220" y="995"/>
                  </a:lnTo>
                  <a:lnTo>
                    <a:pt x="1251" y="969"/>
                  </a:lnTo>
                  <a:lnTo>
                    <a:pt x="1284" y="943"/>
                  </a:lnTo>
                  <a:lnTo>
                    <a:pt x="1317" y="919"/>
                  </a:lnTo>
                  <a:lnTo>
                    <a:pt x="1317" y="919"/>
                  </a:lnTo>
                  <a:lnTo>
                    <a:pt x="1338" y="905"/>
                  </a:lnTo>
                  <a:lnTo>
                    <a:pt x="1360" y="892"/>
                  </a:lnTo>
                  <a:lnTo>
                    <a:pt x="1381" y="880"/>
                  </a:lnTo>
                  <a:lnTo>
                    <a:pt x="1404" y="869"/>
                  </a:lnTo>
                  <a:lnTo>
                    <a:pt x="1428" y="861"/>
                  </a:lnTo>
                  <a:lnTo>
                    <a:pt x="1441" y="858"/>
                  </a:lnTo>
                  <a:lnTo>
                    <a:pt x="1454" y="854"/>
                  </a:lnTo>
                  <a:lnTo>
                    <a:pt x="1468" y="851"/>
                  </a:lnTo>
                  <a:lnTo>
                    <a:pt x="1482" y="850"/>
                  </a:lnTo>
                  <a:lnTo>
                    <a:pt x="1496" y="848"/>
                  </a:lnTo>
                  <a:lnTo>
                    <a:pt x="1511" y="848"/>
                  </a:lnTo>
                  <a:lnTo>
                    <a:pt x="1511" y="848"/>
                  </a:lnTo>
                  <a:lnTo>
                    <a:pt x="1524" y="848"/>
                  </a:lnTo>
                  <a:lnTo>
                    <a:pt x="1532" y="849"/>
                  </a:lnTo>
                  <a:lnTo>
                    <a:pt x="1541" y="849"/>
                  </a:lnTo>
                  <a:lnTo>
                    <a:pt x="1553" y="848"/>
                  </a:lnTo>
                  <a:lnTo>
                    <a:pt x="1553" y="848"/>
                  </a:lnTo>
                  <a:lnTo>
                    <a:pt x="1580" y="752"/>
                  </a:lnTo>
                  <a:lnTo>
                    <a:pt x="1609" y="656"/>
                  </a:lnTo>
                  <a:lnTo>
                    <a:pt x="1622" y="607"/>
                  </a:lnTo>
                  <a:lnTo>
                    <a:pt x="1635" y="559"/>
                  </a:lnTo>
                  <a:lnTo>
                    <a:pt x="1647" y="509"/>
                  </a:lnTo>
                  <a:lnTo>
                    <a:pt x="1656" y="456"/>
                  </a:lnTo>
                  <a:lnTo>
                    <a:pt x="1656" y="456"/>
                  </a:lnTo>
                  <a:lnTo>
                    <a:pt x="1659" y="453"/>
                  </a:lnTo>
                  <a:lnTo>
                    <a:pt x="1662" y="450"/>
                  </a:lnTo>
                  <a:lnTo>
                    <a:pt x="1664" y="446"/>
                  </a:lnTo>
                  <a:lnTo>
                    <a:pt x="1666" y="442"/>
                  </a:lnTo>
                  <a:lnTo>
                    <a:pt x="1666" y="442"/>
                  </a:lnTo>
                  <a:lnTo>
                    <a:pt x="1672" y="424"/>
                  </a:lnTo>
                  <a:lnTo>
                    <a:pt x="1678" y="406"/>
                  </a:lnTo>
                  <a:lnTo>
                    <a:pt x="1682" y="387"/>
                  </a:lnTo>
                  <a:lnTo>
                    <a:pt x="1685" y="368"/>
                  </a:lnTo>
                  <a:lnTo>
                    <a:pt x="1694" y="330"/>
                  </a:lnTo>
                  <a:lnTo>
                    <a:pt x="1699" y="313"/>
                  </a:lnTo>
                  <a:lnTo>
                    <a:pt x="1705" y="294"/>
                  </a:lnTo>
                  <a:lnTo>
                    <a:pt x="1705" y="294"/>
                  </a:lnTo>
                  <a:lnTo>
                    <a:pt x="1707" y="291"/>
                  </a:lnTo>
                  <a:lnTo>
                    <a:pt x="1710" y="289"/>
                  </a:lnTo>
                  <a:lnTo>
                    <a:pt x="1712" y="286"/>
                  </a:lnTo>
                  <a:lnTo>
                    <a:pt x="1714" y="283"/>
                  </a:lnTo>
                  <a:lnTo>
                    <a:pt x="1714" y="283"/>
                  </a:lnTo>
                  <a:lnTo>
                    <a:pt x="1723" y="256"/>
                  </a:lnTo>
                  <a:lnTo>
                    <a:pt x="1730" y="229"/>
                  </a:lnTo>
                  <a:lnTo>
                    <a:pt x="1737" y="202"/>
                  </a:lnTo>
                  <a:lnTo>
                    <a:pt x="1744" y="178"/>
                  </a:lnTo>
                  <a:lnTo>
                    <a:pt x="1744" y="178"/>
                  </a:lnTo>
                  <a:lnTo>
                    <a:pt x="1751" y="162"/>
                  </a:lnTo>
                  <a:lnTo>
                    <a:pt x="1753" y="154"/>
                  </a:lnTo>
                  <a:lnTo>
                    <a:pt x="1753" y="150"/>
                  </a:lnTo>
                  <a:lnTo>
                    <a:pt x="1751" y="146"/>
                  </a:lnTo>
                  <a:lnTo>
                    <a:pt x="1751" y="146"/>
                  </a:lnTo>
                  <a:lnTo>
                    <a:pt x="1742" y="148"/>
                  </a:lnTo>
                  <a:lnTo>
                    <a:pt x="1735" y="150"/>
                  </a:lnTo>
                  <a:lnTo>
                    <a:pt x="1727" y="152"/>
                  </a:lnTo>
                  <a:lnTo>
                    <a:pt x="1723" y="152"/>
                  </a:lnTo>
                  <a:lnTo>
                    <a:pt x="1717" y="151"/>
                  </a:lnTo>
                  <a:lnTo>
                    <a:pt x="1717" y="151"/>
                  </a:lnTo>
                  <a:close/>
                  <a:moveTo>
                    <a:pt x="1785" y="576"/>
                  </a:moveTo>
                  <a:lnTo>
                    <a:pt x="1785" y="576"/>
                  </a:lnTo>
                  <a:lnTo>
                    <a:pt x="1783" y="575"/>
                  </a:lnTo>
                  <a:lnTo>
                    <a:pt x="1782" y="575"/>
                  </a:lnTo>
                  <a:lnTo>
                    <a:pt x="1781" y="576"/>
                  </a:lnTo>
                  <a:lnTo>
                    <a:pt x="1781" y="577"/>
                  </a:lnTo>
                  <a:lnTo>
                    <a:pt x="1778" y="581"/>
                  </a:lnTo>
                  <a:lnTo>
                    <a:pt x="1776" y="587"/>
                  </a:lnTo>
                  <a:lnTo>
                    <a:pt x="1776" y="587"/>
                  </a:lnTo>
                  <a:lnTo>
                    <a:pt x="1781" y="556"/>
                  </a:lnTo>
                  <a:lnTo>
                    <a:pt x="1785" y="526"/>
                  </a:lnTo>
                  <a:lnTo>
                    <a:pt x="1798" y="464"/>
                  </a:lnTo>
                  <a:lnTo>
                    <a:pt x="1811" y="399"/>
                  </a:lnTo>
                  <a:lnTo>
                    <a:pt x="1822" y="334"/>
                  </a:lnTo>
                  <a:lnTo>
                    <a:pt x="1822" y="334"/>
                  </a:lnTo>
                  <a:lnTo>
                    <a:pt x="1827" y="327"/>
                  </a:lnTo>
                  <a:lnTo>
                    <a:pt x="1831" y="320"/>
                  </a:lnTo>
                  <a:lnTo>
                    <a:pt x="1831" y="320"/>
                  </a:lnTo>
                  <a:lnTo>
                    <a:pt x="1831" y="312"/>
                  </a:lnTo>
                  <a:lnTo>
                    <a:pt x="1833" y="303"/>
                  </a:lnTo>
                  <a:lnTo>
                    <a:pt x="1838" y="282"/>
                  </a:lnTo>
                  <a:lnTo>
                    <a:pt x="1844" y="260"/>
                  </a:lnTo>
                  <a:lnTo>
                    <a:pt x="1849" y="240"/>
                  </a:lnTo>
                  <a:lnTo>
                    <a:pt x="1849" y="240"/>
                  </a:lnTo>
                  <a:lnTo>
                    <a:pt x="1852" y="237"/>
                  </a:lnTo>
                  <a:lnTo>
                    <a:pt x="1854" y="232"/>
                  </a:lnTo>
                  <a:lnTo>
                    <a:pt x="1857" y="227"/>
                  </a:lnTo>
                  <a:lnTo>
                    <a:pt x="1858" y="222"/>
                  </a:lnTo>
                  <a:lnTo>
                    <a:pt x="1858" y="222"/>
                  </a:lnTo>
                  <a:lnTo>
                    <a:pt x="1853" y="217"/>
                  </a:lnTo>
                  <a:lnTo>
                    <a:pt x="1849" y="213"/>
                  </a:lnTo>
                  <a:lnTo>
                    <a:pt x="1844" y="211"/>
                  </a:lnTo>
                  <a:lnTo>
                    <a:pt x="1838" y="210"/>
                  </a:lnTo>
                  <a:lnTo>
                    <a:pt x="1838" y="210"/>
                  </a:lnTo>
                  <a:lnTo>
                    <a:pt x="1835" y="213"/>
                  </a:lnTo>
                  <a:lnTo>
                    <a:pt x="1832" y="216"/>
                  </a:lnTo>
                  <a:lnTo>
                    <a:pt x="1828" y="225"/>
                  </a:lnTo>
                  <a:lnTo>
                    <a:pt x="1824" y="236"/>
                  </a:lnTo>
                  <a:lnTo>
                    <a:pt x="1822" y="246"/>
                  </a:lnTo>
                  <a:lnTo>
                    <a:pt x="1820" y="257"/>
                  </a:lnTo>
                  <a:lnTo>
                    <a:pt x="1818" y="268"/>
                  </a:lnTo>
                  <a:lnTo>
                    <a:pt x="1815" y="277"/>
                  </a:lnTo>
                  <a:lnTo>
                    <a:pt x="1809" y="286"/>
                  </a:lnTo>
                  <a:lnTo>
                    <a:pt x="1809" y="286"/>
                  </a:lnTo>
                  <a:lnTo>
                    <a:pt x="1809" y="278"/>
                  </a:lnTo>
                  <a:lnTo>
                    <a:pt x="1809" y="271"/>
                  </a:lnTo>
                  <a:lnTo>
                    <a:pt x="1813" y="253"/>
                  </a:lnTo>
                  <a:lnTo>
                    <a:pt x="1817" y="233"/>
                  </a:lnTo>
                  <a:lnTo>
                    <a:pt x="1820" y="215"/>
                  </a:lnTo>
                  <a:lnTo>
                    <a:pt x="1820" y="215"/>
                  </a:lnTo>
                  <a:lnTo>
                    <a:pt x="1818" y="212"/>
                  </a:lnTo>
                  <a:lnTo>
                    <a:pt x="1816" y="209"/>
                  </a:lnTo>
                  <a:lnTo>
                    <a:pt x="1814" y="201"/>
                  </a:lnTo>
                  <a:lnTo>
                    <a:pt x="1813" y="194"/>
                  </a:lnTo>
                  <a:lnTo>
                    <a:pt x="1809" y="186"/>
                  </a:lnTo>
                  <a:lnTo>
                    <a:pt x="1809" y="186"/>
                  </a:lnTo>
                  <a:lnTo>
                    <a:pt x="1804" y="204"/>
                  </a:lnTo>
                  <a:lnTo>
                    <a:pt x="1800" y="223"/>
                  </a:lnTo>
                  <a:lnTo>
                    <a:pt x="1794" y="241"/>
                  </a:lnTo>
                  <a:lnTo>
                    <a:pt x="1791" y="248"/>
                  </a:lnTo>
                  <a:lnTo>
                    <a:pt x="1787" y="256"/>
                  </a:lnTo>
                  <a:lnTo>
                    <a:pt x="1787" y="256"/>
                  </a:lnTo>
                  <a:lnTo>
                    <a:pt x="1787" y="246"/>
                  </a:lnTo>
                  <a:lnTo>
                    <a:pt x="1788" y="237"/>
                  </a:lnTo>
                  <a:lnTo>
                    <a:pt x="1792" y="219"/>
                  </a:lnTo>
                  <a:lnTo>
                    <a:pt x="1796" y="202"/>
                  </a:lnTo>
                  <a:lnTo>
                    <a:pt x="1797" y="194"/>
                  </a:lnTo>
                  <a:lnTo>
                    <a:pt x="1798" y="186"/>
                  </a:lnTo>
                  <a:lnTo>
                    <a:pt x="1798" y="186"/>
                  </a:lnTo>
                  <a:lnTo>
                    <a:pt x="1794" y="191"/>
                  </a:lnTo>
                  <a:lnTo>
                    <a:pt x="1791" y="196"/>
                  </a:lnTo>
                  <a:lnTo>
                    <a:pt x="1789" y="207"/>
                  </a:lnTo>
                  <a:lnTo>
                    <a:pt x="1787" y="217"/>
                  </a:lnTo>
                  <a:lnTo>
                    <a:pt x="1785" y="229"/>
                  </a:lnTo>
                  <a:lnTo>
                    <a:pt x="1785" y="229"/>
                  </a:lnTo>
                  <a:lnTo>
                    <a:pt x="1771" y="272"/>
                  </a:lnTo>
                  <a:lnTo>
                    <a:pt x="1765" y="293"/>
                  </a:lnTo>
                  <a:lnTo>
                    <a:pt x="1760" y="315"/>
                  </a:lnTo>
                  <a:lnTo>
                    <a:pt x="1760" y="315"/>
                  </a:lnTo>
                  <a:lnTo>
                    <a:pt x="1758" y="324"/>
                  </a:lnTo>
                  <a:lnTo>
                    <a:pt x="1757" y="333"/>
                  </a:lnTo>
                  <a:lnTo>
                    <a:pt x="1756" y="336"/>
                  </a:lnTo>
                  <a:lnTo>
                    <a:pt x="1754" y="339"/>
                  </a:lnTo>
                  <a:lnTo>
                    <a:pt x="1752" y="342"/>
                  </a:lnTo>
                  <a:lnTo>
                    <a:pt x="1750" y="343"/>
                  </a:lnTo>
                  <a:lnTo>
                    <a:pt x="1750" y="343"/>
                  </a:lnTo>
                  <a:lnTo>
                    <a:pt x="1752" y="321"/>
                  </a:lnTo>
                  <a:lnTo>
                    <a:pt x="1756" y="300"/>
                  </a:lnTo>
                  <a:lnTo>
                    <a:pt x="1765" y="259"/>
                  </a:lnTo>
                  <a:lnTo>
                    <a:pt x="1775" y="217"/>
                  </a:lnTo>
                  <a:lnTo>
                    <a:pt x="1780" y="196"/>
                  </a:lnTo>
                  <a:lnTo>
                    <a:pt x="1783" y="173"/>
                  </a:lnTo>
                  <a:lnTo>
                    <a:pt x="1783" y="173"/>
                  </a:lnTo>
                  <a:lnTo>
                    <a:pt x="1776" y="164"/>
                  </a:lnTo>
                  <a:lnTo>
                    <a:pt x="1772" y="160"/>
                  </a:lnTo>
                  <a:lnTo>
                    <a:pt x="1767" y="156"/>
                  </a:lnTo>
                  <a:lnTo>
                    <a:pt x="1767" y="156"/>
                  </a:lnTo>
                  <a:lnTo>
                    <a:pt x="1753" y="197"/>
                  </a:lnTo>
                  <a:lnTo>
                    <a:pt x="1740" y="239"/>
                  </a:lnTo>
                  <a:lnTo>
                    <a:pt x="1714" y="323"/>
                  </a:lnTo>
                  <a:lnTo>
                    <a:pt x="1690" y="410"/>
                  </a:lnTo>
                  <a:lnTo>
                    <a:pt x="1666" y="497"/>
                  </a:lnTo>
                  <a:lnTo>
                    <a:pt x="1641" y="584"/>
                  </a:lnTo>
                  <a:lnTo>
                    <a:pt x="1617" y="670"/>
                  </a:lnTo>
                  <a:lnTo>
                    <a:pt x="1592" y="756"/>
                  </a:lnTo>
                  <a:lnTo>
                    <a:pt x="1578" y="799"/>
                  </a:lnTo>
                  <a:lnTo>
                    <a:pt x="1564" y="841"/>
                  </a:lnTo>
                  <a:lnTo>
                    <a:pt x="1564" y="841"/>
                  </a:lnTo>
                  <a:lnTo>
                    <a:pt x="1569" y="847"/>
                  </a:lnTo>
                  <a:lnTo>
                    <a:pt x="1574" y="851"/>
                  </a:lnTo>
                  <a:lnTo>
                    <a:pt x="1577" y="853"/>
                  </a:lnTo>
                  <a:lnTo>
                    <a:pt x="1581" y="854"/>
                  </a:lnTo>
                  <a:lnTo>
                    <a:pt x="1586" y="855"/>
                  </a:lnTo>
                  <a:lnTo>
                    <a:pt x="1591" y="854"/>
                  </a:lnTo>
                  <a:lnTo>
                    <a:pt x="1591" y="854"/>
                  </a:lnTo>
                  <a:lnTo>
                    <a:pt x="1592" y="842"/>
                  </a:lnTo>
                  <a:lnTo>
                    <a:pt x="1595" y="830"/>
                  </a:lnTo>
                  <a:lnTo>
                    <a:pt x="1599" y="817"/>
                  </a:lnTo>
                  <a:lnTo>
                    <a:pt x="1602" y="805"/>
                  </a:lnTo>
                  <a:lnTo>
                    <a:pt x="1610" y="782"/>
                  </a:lnTo>
                  <a:lnTo>
                    <a:pt x="1615" y="769"/>
                  </a:lnTo>
                  <a:lnTo>
                    <a:pt x="1618" y="757"/>
                  </a:lnTo>
                  <a:lnTo>
                    <a:pt x="1618" y="757"/>
                  </a:lnTo>
                  <a:lnTo>
                    <a:pt x="1620" y="744"/>
                  </a:lnTo>
                  <a:lnTo>
                    <a:pt x="1621" y="730"/>
                  </a:lnTo>
                  <a:lnTo>
                    <a:pt x="1622" y="724"/>
                  </a:lnTo>
                  <a:lnTo>
                    <a:pt x="1624" y="717"/>
                  </a:lnTo>
                  <a:lnTo>
                    <a:pt x="1626" y="711"/>
                  </a:lnTo>
                  <a:lnTo>
                    <a:pt x="1631" y="706"/>
                  </a:lnTo>
                  <a:lnTo>
                    <a:pt x="1631" y="706"/>
                  </a:lnTo>
                  <a:lnTo>
                    <a:pt x="1629" y="725"/>
                  </a:lnTo>
                  <a:lnTo>
                    <a:pt x="1625" y="743"/>
                  </a:lnTo>
                  <a:lnTo>
                    <a:pt x="1618" y="779"/>
                  </a:lnTo>
                  <a:lnTo>
                    <a:pt x="1609" y="816"/>
                  </a:lnTo>
                  <a:lnTo>
                    <a:pt x="1605" y="834"/>
                  </a:lnTo>
                  <a:lnTo>
                    <a:pt x="1602" y="853"/>
                  </a:lnTo>
                  <a:lnTo>
                    <a:pt x="1602" y="853"/>
                  </a:lnTo>
                  <a:lnTo>
                    <a:pt x="1605" y="852"/>
                  </a:lnTo>
                  <a:lnTo>
                    <a:pt x="1607" y="852"/>
                  </a:lnTo>
                  <a:lnTo>
                    <a:pt x="1611" y="852"/>
                  </a:lnTo>
                  <a:lnTo>
                    <a:pt x="1616" y="853"/>
                  </a:lnTo>
                  <a:lnTo>
                    <a:pt x="1618" y="853"/>
                  </a:lnTo>
                  <a:lnTo>
                    <a:pt x="1620" y="853"/>
                  </a:lnTo>
                  <a:lnTo>
                    <a:pt x="1620" y="853"/>
                  </a:lnTo>
                  <a:lnTo>
                    <a:pt x="1626" y="823"/>
                  </a:lnTo>
                  <a:lnTo>
                    <a:pt x="1634" y="792"/>
                  </a:lnTo>
                  <a:lnTo>
                    <a:pt x="1650" y="731"/>
                  </a:lnTo>
                  <a:lnTo>
                    <a:pt x="1665" y="669"/>
                  </a:lnTo>
                  <a:lnTo>
                    <a:pt x="1672" y="637"/>
                  </a:lnTo>
                  <a:lnTo>
                    <a:pt x="1678" y="604"/>
                  </a:lnTo>
                  <a:lnTo>
                    <a:pt x="1678" y="604"/>
                  </a:lnTo>
                  <a:lnTo>
                    <a:pt x="1681" y="600"/>
                  </a:lnTo>
                  <a:lnTo>
                    <a:pt x="1684" y="595"/>
                  </a:lnTo>
                  <a:lnTo>
                    <a:pt x="1685" y="590"/>
                  </a:lnTo>
                  <a:lnTo>
                    <a:pt x="1686" y="584"/>
                  </a:lnTo>
                  <a:lnTo>
                    <a:pt x="1687" y="571"/>
                  </a:lnTo>
                  <a:lnTo>
                    <a:pt x="1688" y="558"/>
                  </a:lnTo>
                  <a:lnTo>
                    <a:pt x="1688" y="558"/>
                  </a:lnTo>
                  <a:lnTo>
                    <a:pt x="1693" y="537"/>
                  </a:lnTo>
                  <a:lnTo>
                    <a:pt x="1698" y="517"/>
                  </a:lnTo>
                  <a:lnTo>
                    <a:pt x="1702" y="497"/>
                  </a:lnTo>
                  <a:lnTo>
                    <a:pt x="1707" y="476"/>
                  </a:lnTo>
                  <a:lnTo>
                    <a:pt x="1707" y="476"/>
                  </a:lnTo>
                  <a:lnTo>
                    <a:pt x="1709" y="466"/>
                  </a:lnTo>
                  <a:lnTo>
                    <a:pt x="1712" y="456"/>
                  </a:lnTo>
                  <a:lnTo>
                    <a:pt x="1717" y="436"/>
                  </a:lnTo>
                  <a:lnTo>
                    <a:pt x="1717" y="436"/>
                  </a:lnTo>
                  <a:lnTo>
                    <a:pt x="1720" y="425"/>
                  </a:lnTo>
                  <a:lnTo>
                    <a:pt x="1721" y="414"/>
                  </a:lnTo>
                  <a:lnTo>
                    <a:pt x="1722" y="409"/>
                  </a:lnTo>
                  <a:lnTo>
                    <a:pt x="1724" y="405"/>
                  </a:lnTo>
                  <a:lnTo>
                    <a:pt x="1727" y="402"/>
                  </a:lnTo>
                  <a:lnTo>
                    <a:pt x="1731" y="398"/>
                  </a:lnTo>
                  <a:lnTo>
                    <a:pt x="1731" y="398"/>
                  </a:lnTo>
                  <a:lnTo>
                    <a:pt x="1726" y="434"/>
                  </a:lnTo>
                  <a:lnTo>
                    <a:pt x="1720" y="471"/>
                  </a:lnTo>
                  <a:lnTo>
                    <a:pt x="1712" y="509"/>
                  </a:lnTo>
                  <a:lnTo>
                    <a:pt x="1705" y="547"/>
                  </a:lnTo>
                  <a:lnTo>
                    <a:pt x="1686" y="624"/>
                  </a:lnTo>
                  <a:lnTo>
                    <a:pt x="1667" y="700"/>
                  </a:lnTo>
                  <a:lnTo>
                    <a:pt x="1667" y="700"/>
                  </a:lnTo>
                  <a:lnTo>
                    <a:pt x="1664" y="716"/>
                  </a:lnTo>
                  <a:lnTo>
                    <a:pt x="1662" y="733"/>
                  </a:lnTo>
                  <a:lnTo>
                    <a:pt x="1659" y="749"/>
                  </a:lnTo>
                  <a:lnTo>
                    <a:pt x="1655" y="766"/>
                  </a:lnTo>
                  <a:lnTo>
                    <a:pt x="1655" y="766"/>
                  </a:lnTo>
                  <a:lnTo>
                    <a:pt x="1651" y="779"/>
                  </a:lnTo>
                  <a:lnTo>
                    <a:pt x="1646" y="794"/>
                  </a:lnTo>
                  <a:lnTo>
                    <a:pt x="1635" y="824"/>
                  </a:lnTo>
                  <a:lnTo>
                    <a:pt x="1630" y="841"/>
                  </a:lnTo>
                  <a:lnTo>
                    <a:pt x="1626" y="855"/>
                  </a:lnTo>
                  <a:lnTo>
                    <a:pt x="1623" y="869"/>
                  </a:lnTo>
                  <a:lnTo>
                    <a:pt x="1623" y="883"/>
                  </a:lnTo>
                  <a:lnTo>
                    <a:pt x="1623" y="883"/>
                  </a:lnTo>
                  <a:lnTo>
                    <a:pt x="1630" y="888"/>
                  </a:lnTo>
                  <a:lnTo>
                    <a:pt x="1635" y="891"/>
                  </a:lnTo>
                  <a:lnTo>
                    <a:pt x="1650" y="894"/>
                  </a:lnTo>
                  <a:lnTo>
                    <a:pt x="1650" y="894"/>
                  </a:lnTo>
                  <a:lnTo>
                    <a:pt x="1651" y="879"/>
                  </a:lnTo>
                  <a:lnTo>
                    <a:pt x="1654" y="865"/>
                  </a:lnTo>
                  <a:lnTo>
                    <a:pt x="1657" y="852"/>
                  </a:lnTo>
                  <a:lnTo>
                    <a:pt x="1662" y="838"/>
                  </a:lnTo>
                  <a:lnTo>
                    <a:pt x="1671" y="813"/>
                  </a:lnTo>
                  <a:lnTo>
                    <a:pt x="1680" y="787"/>
                  </a:lnTo>
                  <a:lnTo>
                    <a:pt x="1680" y="787"/>
                  </a:lnTo>
                  <a:lnTo>
                    <a:pt x="1683" y="775"/>
                  </a:lnTo>
                  <a:lnTo>
                    <a:pt x="1685" y="763"/>
                  </a:lnTo>
                  <a:lnTo>
                    <a:pt x="1688" y="741"/>
                  </a:lnTo>
                  <a:lnTo>
                    <a:pt x="1691" y="729"/>
                  </a:lnTo>
                  <a:lnTo>
                    <a:pt x="1693" y="717"/>
                  </a:lnTo>
                  <a:lnTo>
                    <a:pt x="1697" y="707"/>
                  </a:lnTo>
                  <a:lnTo>
                    <a:pt x="1703" y="697"/>
                  </a:lnTo>
                  <a:lnTo>
                    <a:pt x="1703" y="697"/>
                  </a:lnTo>
                  <a:lnTo>
                    <a:pt x="1699" y="727"/>
                  </a:lnTo>
                  <a:lnTo>
                    <a:pt x="1694" y="761"/>
                  </a:lnTo>
                  <a:lnTo>
                    <a:pt x="1691" y="778"/>
                  </a:lnTo>
                  <a:lnTo>
                    <a:pt x="1686" y="794"/>
                  </a:lnTo>
                  <a:lnTo>
                    <a:pt x="1680" y="808"/>
                  </a:lnTo>
                  <a:lnTo>
                    <a:pt x="1677" y="815"/>
                  </a:lnTo>
                  <a:lnTo>
                    <a:pt x="1672" y="821"/>
                  </a:lnTo>
                  <a:lnTo>
                    <a:pt x="1672" y="821"/>
                  </a:lnTo>
                  <a:lnTo>
                    <a:pt x="1665" y="857"/>
                  </a:lnTo>
                  <a:lnTo>
                    <a:pt x="1656" y="894"/>
                  </a:lnTo>
                  <a:lnTo>
                    <a:pt x="1656" y="894"/>
                  </a:lnTo>
                  <a:lnTo>
                    <a:pt x="1660" y="893"/>
                  </a:lnTo>
                  <a:lnTo>
                    <a:pt x="1663" y="894"/>
                  </a:lnTo>
                  <a:lnTo>
                    <a:pt x="1665" y="897"/>
                  </a:lnTo>
                  <a:lnTo>
                    <a:pt x="1666" y="902"/>
                  </a:lnTo>
                  <a:lnTo>
                    <a:pt x="1670" y="911"/>
                  </a:lnTo>
                  <a:lnTo>
                    <a:pt x="1672" y="915"/>
                  </a:lnTo>
                  <a:lnTo>
                    <a:pt x="1675" y="919"/>
                  </a:lnTo>
                  <a:lnTo>
                    <a:pt x="1675" y="919"/>
                  </a:lnTo>
                  <a:lnTo>
                    <a:pt x="1681" y="888"/>
                  </a:lnTo>
                  <a:lnTo>
                    <a:pt x="1688" y="857"/>
                  </a:lnTo>
                  <a:lnTo>
                    <a:pt x="1697" y="827"/>
                  </a:lnTo>
                  <a:lnTo>
                    <a:pt x="1707" y="796"/>
                  </a:lnTo>
                  <a:lnTo>
                    <a:pt x="1726" y="735"/>
                  </a:lnTo>
                  <a:lnTo>
                    <a:pt x="1736" y="703"/>
                  </a:lnTo>
                  <a:lnTo>
                    <a:pt x="1742" y="671"/>
                  </a:lnTo>
                  <a:lnTo>
                    <a:pt x="1742" y="671"/>
                  </a:lnTo>
                  <a:lnTo>
                    <a:pt x="1742" y="665"/>
                  </a:lnTo>
                  <a:lnTo>
                    <a:pt x="1742" y="658"/>
                  </a:lnTo>
                  <a:lnTo>
                    <a:pt x="1743" y="655"/>
                  </a:lnTo>
                  <a:lnTo>
                    <a:pt x="1744" y="652"/>
                  </a:lnTo>
                  <a:lnTo>
                    <a:pt x="1746" y="650"/>
                  </a:lnTo>
                  <a:lnTo>
                    <a:pt x="1750" y="649"/>
                  </a:lnTo>
                  <a:lnTo>
                    <a:pt x="1750" y="649"/>
                  </a:lnTo>
                  <a:lnTo>
                    <a:pt x="1750" y="660"/>
                  </a:lnTo>
                  <a:lnTo>
                    <a:pt x="1750" y="671"/>
                  </a:lnTo>
                  <a:lnTo>
                    <a:pt x="1747" y="695"/>
                  </a:lnTo>
                  <a:lnTo>
                    <a:pt x="1743" y="718"/>
                  </a:lnTo>
                  <a:lnTo>
                    <a:pt x="1737" y="743"/>
                  </a:lnTo>
                  <a:lnTo>
                    <a:pt x="1737" y="743"/>
                  </a:lnTo>
                  <a:lnTo>
                    <a:pt x="1730" y="766"/>
                  </a:lnTo>
                  <a:lnTo>
                    <a:pt x="1724" y="789"/>
                  </a:lnTo>
                  <a:lnTo>
                    <a:pt x="1708" y="837"/>
                  </a:lnTo>
                  <a:lnTo>
                    <a:pt x="1693" y="887"/>
                  </a:lnTo>
                  <a:lnTo>
                    <a:pt x="1686" y="911"/>
                  </a:lnTo>
                  <a:lnTo>
                    <a:pt x="1682" y="935"/>
                  </a:lnTo>
                  <a:lnTo>
                    <a:pt x="1682" y="935"/>
                  </a:lnTo>
                  <a:lnTo>
                    <a:pt x="1678" y="937"/>
                  </a:lnTo>
                  <a:lnTo>
                    <a:pt x="1675" y="940"/>
                  </a:lnTo>
                  <a:lnTo>
                    <a:pt x="1667" y="945"/>
                  </a:lnTo>
                  <a:lnTo>
                    <a:pt x="1667" y="945"/>
                  </a:lnTo>
                  <a:lnTo>
                    <a:pt x="1660" y="945"/>
                  </a:lnTo>
                  <a:lnTo>
                    <a:pt x="1651" y="945"/>
                  </a:lnTo>
                  <a:lnTo>
                    <a:pt x="1634" y="944"/>
                  </a:lnTo>
                  <a:lnTo>
                    <a:pt x="1616" y="943"/>
                  </a:lnTo>
                  <a:lnTo>
                    <a:pt x="1606" y="944"/>
                  </a:lnTo>
                  <a:lnTo>
                    <a:pt x="1596" y="945"/>
                  </a:lnTo>
                  <a:lnTo>
                    <a:pt x="1596" y="945"/>
                  </a:lnTo>
                  <a:lnTo>
                    <a:pt x="1562" y="954"/>
                  </a:lnTo>
                  <a:lnTo>
                    <a:pt x="1527" y="963"/>
                  </a:lnTo>
                  <a:lnTo>
                    <a:pt x="1490" y="972"/>
                  </a:lnTo>
                  <a:lnTo>
                    <a:pt x="1456" y="981"/>
                  </a:lnTo>
                  <a:lnTo>
                    <a:pt x="1456" y="981"/>
                  </a:lnTo>
                  <a:lnTo>
                    <a:pt x="1438" y="986"/>
                  </a:lnTo>
                  <a:lnTo>
                    <a:pt x="1420" y="993"/>
                  </a:lnTo>
                  <a:lnTo>
                    <a:pt x="1403" y="1000"/>
                  </a:lnTo>
                  <a:lnTo>
                    <a:pt x="1387" y="1008"/>
                  </a:lnTo>
                  <a:lnTo>
                    <a:pt x="1354" y="1025"/>
                  </a:lnTo>
                  <a:lnTo>
                    <a:pt x="1322" y="1040"/>
                  </a:lnTo>
                  <a:lnTo>
                    <a:pt x="1322" y="1040"/>
                  </a:lnTo>
                  <a:lnTo>
                    <a:pt x="1308" y="1047"/>
                  </a:lnTo>
                  <a:lnTo>
                    <a:pt x="1296" y="1055"/>
                  </a:lnTo>
                  <a:lnTo>
                    <a:pt x="1273" y="1069"/>
                  </a:lnTo>
                  <a:lnTo>
                    <a:pt x="1273" y="1069"/>
                  </a:lnTo>
                  <a:lnTo>
                    <a:pt x="1267" y="1072"/>
                  </a:lnTo>
                  <a:lnTo>
                    <a:pt x="1259" y="1074"/>
                  </a:lnTo>
                  <a:lnTo>
                    <a:pt x="1253" y="1077"/>
                  </a:lnTo>
                  <a:lnTo>
                    <a:pt x="1246" y="1080"/>
                  </a:lnTo>
                  <a:lnTo>
                    <a:pt x="1246" y="1080"/>
                  </a:lnTo>
                  <a:lnTo>
                    <a:pt x="1221" y="1099"/>
                  </a:lnTo>
                  <a:lnTo>
                    <a:pt x="1195" y="1117"/>
                  </a:lnTo>
                  <a:lnTo>
                    <a:pt x="1144" y="1154"/>
                  </a:lnTo>
                  <a:lnTo>
                    <a:pt x="1118" y="1174"/>
                  </a:lnTo>
                  <a:lnTo>
                    <a:pt x="1093" y="1194"/>
                  </a:lnTo>
                  <a:lnTo>
                    <a:pt x="1071" y="1215"/>
                  </a:lnTo>
                  <a:lnTo>
                    <a:pt x="1060" y="1227"/>
                  </a:lnTo>
                  <a:lnTo>
                    <a:pt x="1049" y="1239"/>
                  </a:lnTo>
                  <a:lnTo>
                    <a:pt x="1049" y="1239"/>
                  </a:lnTo>
                  <a:lnTo>
                    <a:pt x="1099" y="1210"/>
                  </a:lnTo>
                  <a:lnTo>
                    <a:pt x="1149" y="1182"/>
                  </a:lnTo>
                  <a:lnTo>
                    <a:pt x="1201" y="1155"/>
                  </a:lnTo>
                  <a:lnTo>
                    <a:pt x="1254" y="1129"/>
                  </a:lnTo>
                  <a:lnTo>
                    <a:pt x="1254" y="1129"/>
                  </a:lnTo>
                  <a:lnTo>
                    <a:pt x="1258" y="1125"/>
                  </a:lnTo>
                  <a:lnTo>
                    <a:pt x="1262" y="1122"/>
                  </a:lnTo>
                  <a:lnTo>
                    <a:pt x="1267" y="1119"/>
                  </a:lnTo>
                  <a:lnTo>
                    <a:pt x="1271" y="1116"/>
                  </a:lnTo>
                  <a:lnTo>
                    <a:pt x="1271" y="1116"/>
                  </a:lnTo>
                  <a:lnTo>
                    <a:pt x="1304" y="1102"/>
                  </a:lnTo>
                  <a:lnTo>
                    <a:pt x="1339" y="1090"/>
                  </a:lnTo>
                  <a:lnTo>
                    <a:pt x="1375" y="1079"/>
                  </a:lnTo>
                  <a:lnTo>
                    <a:pt x="1411" y="1070"/>
                  </a:lnTo>
                  <a:lnTo>
                    <a:pt x="1449" y="1061"/>
                  </a:lnTo>
                  <a:lnTo>
                    <a:pt x="1486" y="1054"/>
                  </a:lnTo>
                  <a:lnTo>
                    <a:pt x="1562" y="1040"/>
                  </a:lnTo>
                  <a:lnTo>
                    <a:pt x="1562" y="1040"/>
                  </a:lnTo>
                  <a:lnTo>
                    <a:pt x="1581" y="1035"/>
                  </a:lnTo>
                  <a:lnTo>
                    <a:pt x="1599" y="1031"/>
                  </a:lnTo>
                  <a:lnTo>
                    <a:pt x="1617" y="1029"/>
                  </a:lnTo>
                  <a:lnTo>
                    <a:pt x="1635" y="1027"/>
                  </a:lnTo>
                  <a:lnTo>
                    <a:pt x="1671" y="1024"/>
                  </a:lnTo>
                  <a:lnTo>
                    <a:pt x="1710" y="1020"/>
                  </a:lnTo>
                  <a:lnTo>
                    <a:pt x="1710" y="1020"/>
                  </a:lnTo>
                  <a:lnTo>
                    <a:pt x="1722" y="982"/>
                  </a:lnTo>
                  <a:lnTo>
                    <a:pt x="1733" y="945"/>
                  </a:lnTo>
                  <a:lnTo>
                    <a:pt x="1743" y="908"/>
                  </a:lnTo>
                  <a:lnTo>
                    <a:pt x="1752" y="872"/>
                  </a:lnTo>
                  <a:lnTo>
                    <a:pt x="1769" y="797"/>
                  </a:lnTo>
                  <a:lnTo>
                    <a:pt x="1787" y="720"/>
                  </a:lnTo>
                  <a:lnTo>
                    <a:pt x="1787" y="720"/>
                  </a:lnTo>
                  <a:lnTo>
                    <a:pt x="1797" y="683"/>
                  </a:lnTo>
                  <a:lnTo>
                    <a:pt x="1808" y="645"/>
                  </a:lnTo>
                  <a:lnTo>
                    <a:pt x="1819" y="607"/>
                  </a:lnTo>
                  <a:lnTo>
                    <a:pt x="1830" y="571"/>
                  </a:lnTo>
                  <a:lnTo>
                    <a:pt x="1830" y="571"/>
                  </a:lnTo>
                  <a:lnTo>
                    <a:pt x="1838" y="530"/>
                  </a:lnTo>
                  <a:lnTo>
                    <a:pt x="1847" y="488"/>
                  </a:lnTo>
                  <a:lnTo>
                    <a:pt x="1847" y="488"/>
                  </a:lnTo>
                  <a:lnTo>
                    <a:pt x="1850" y="479"/>
                  </a:lnTo>
                  <a:lnTo>
                    <a:pt x="1853" y="469"/>
                  </a:lnTo>
                  <a:lnTo>
                    <a:pt x="1860" y="451"/>
                  </a:lnTo>
                  <a:lnTo>
                    <a:pt x="1866" y="431"/>
                  </a:lnTo>
                  <a:lnTo>
                    <a:pt x="1868" y="422"/>
                  </a:lnTo>
                  <a:lnTo>
                    <a:pt x="1871" y="412"/>
                  </a:lnTo>
                  <a:lnTo>
                    <a:pt x="1871" y="412"/>
                  </a:lnTo>
                  <a:lnTo>
                    <a:pt x="1876" y="403"/>
                  </a:lnTo>
                  <a:lnTo>
                    <a:pt x="1880" y="391"/>
                  </a:lnTo>
                  <a:lnTo>
                    <a:pt x="1883" y="378"/>
                  </a:lnTo>
                  <a:lnTo>
                    <a:pt x="1887" y="364"/>
                  </a:lnTo>
                  <a:lnTo>
                    <a:pt x="1893" y="337"/>
                  </a:lnTo>
                  <a:lnTo>
                    <a:pt x="1898" y="313"/>
                  </a:lnTo>
                  <a:lnTo>
                    <a:pt x="1898" y="313"/>
                  </a:lnTo>
                  <a:lnTo>
                    <a:pt x="1886" y="315"/>
                  </a:lnTo>
                  <a:lnTo>
                    <a:pt x="1873" y="317"/>
                  </a:lnTo>
                  <a:lnTo>
                    <a:pt x="1850" y="321"/>
                  </a:lnTo>
                  <a:lnTo>
                    <a:pt x="1850" y="321"/>
                  </a:lnTo>
                  <a:lnTo>
                    <a:pt x="1845" y="338"/>
                  </a:lnTo>
                  <a:lnTo>
                    <a:pt x="1839" y="357"/>
                  </a:lnTo>
                  <a:lnTo>
                    <a:pt x="1831" y="394"/>
                  </a:lnTo>
                  <a:lnTo>
                    <a:pt x="1822" y="431"/>
                  </a:lnTo>
                  <a:lnTo>
                    <a:pt x="1817" y="450"/>
                  </a:lnTo>
                  <a:lnTo>
                    <a:pt x="1812" y="467"/>
                  </a:lnTo>
                  <a:lnTo>
                    <a:pt x="1812" y="467"/>
                  </a:lnTo>
                  <a:lnTo>
                    <a:pt x="1811" y="465"/>
                  </a:lnTo>
                  <a:lnTo>
                    <a:pt x="1811" y="465"/>
                  </a:lnTo>
                  <a:lnTo>
                    <a:pt x="1809" y="466"/>
                  </a:lnTo>
                  <a:lnTo>
                    <a:pt x="1809" y="466"/>
                  </a:lnTo>
                  <a:lnTo>
                    <a:pt x="1808" y="480"/>
                  </a:lnTo>
                  <a:lnTo>
                    <a:pt x="1806" y="494"/>
                  </a:lnTo>
                  <a:lnTo>
                    <a:pt x="1799" y="520"/>
                  </a:lnTo>
                  <a:lnTo>
                    <a:pt x="1791" y="547"/>
                  </a:lnTo>
                  <a:lnTo>
                    <a:pt x="1788" y="561"/>
                  </a:lnTo>
                  <a:lnTo>
                    <a:pt x="1785" y="576"/>
                  </a:lnTo>
                  <a:lnTo>
                    <a:pt x="1785" y="576"/>
                  </a:lnTo>
                  <a:close/>
                  <a:moveTo>
                    <a:pt x="794" y="441"/>
                  </a:moveTo>
                  <a:lnTo>
                    <a:pt x="794" y="441"/>
                  </a:lnTo>
                  <a:lnTo>
                    <a:pt x="787" y="437"/>
                  </a:lnTo>
                  <a:lnTo>
                    <a:pt x="779" y="435"/>
                  </a:lnTo>
                  <a:lnTo>
                    <a:pt x="771" y="434"/>
                  </a:lnTo>
                  <a:lnTo>
                    <a:pt x="763" y="434"/>
                  </a:lnTo>
                  <a:lnTo>
                    <a:pt x="746" y="434"/>
                  </a:lnTo>
                  <a:lnTo>
                    <a:pt x="729" y="434"/>
                  </a:lnTo>
                  <a:lnTo>
                    <a:pt x="729" y="434"/>
                  </a:lnTo>
                  <a:lnTo>
                    <a:pt x="717" y="433"/>
                  </a:lnTo>
                  <a:lnTo>
                    <a:pt x="706" y="430"/>
                  </a:lnTo>
                  <a:lnTo>
                    <a:pt x="683" y="426"/>
                  </a:lnTo>
                  <a:lnTo>
                    <a:pt x="673" y="424"/>
                  </a:lnTo>
                  <a:lnTo>
                    <a:pt x="664" y="423"/>
                  </a:lnTo>
                  <a:lnTo>
                    <a:pt x="654" y="423"/>
                  </a:lnTo>
                  <a:lnTo>
                    <a:pt x="646" y="425"/>
                  </a:lnTo>
                  <a:lnTo>
                    <a:pt x="646" y="425"/>
                  </a:lnTo>
                  <a:lnTo>
                    <a:pt x="647" y="425"/>
                  </a:lnTo>
                  <a:lnTo>
                    <a:pt x="647" y="426"/>
                  </a:lnTo>
                  <a:lnTo>
                    <a:pt x="646" y="426"/>
                  </a:lnTo>
                  <a:lnTo>
                    <a:pt x="646" y="426"/>
                  </a:lnTo>
                  <a:lnTo>
                    <a:pt x="624" y="424"/>
                  </a:lnTo>
                  <a:lnTo>
                    <a:pt x="603" y="422"/>
                  </a:lnTo>
                  <a:lnTo>
                    <a:pt x="581" y="419"/>
                  </a:lnTo>
                  <a:lnTo>
                    <a:pt x="560" y="418"/>
                  </a:lnTo>
                  <a:lnTo>
                    <a:pt x="560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64" y="423"/>
                  </a:lnTo>
                  <a:lnTo>
                    <a:pt x="457" y="429"/>
                  </a:lnTo>
                  <a:lnTo>
                    <a:pt x="445" y="444"/>
                  </a:lnTo>
                  <a:lnTo>
                    <a:pt x="435" y="459"/>
                  </a:lnTo>
                  <a:lnTo>
                    <a:pt x="425" y="476"/>
                  </a:lnTo>
                  <a:lnTo>
                    <a:pt x="425" y="476"/>
                  </a:lnTo>
                  <a:lnTo>
                    <a:pt x="411" y="497"/>
                  </a:lnTo>
                  <a:lnTo>
                    <a:pt x="398" y="516"/>
                  </a:lnTo>
                  <a:lnTo>
                    <a:pt x="369" y="556"/>
                  </a:lnTo>
                  <a:lnTo>
                    <a:pt x="355" y="575"/>
                  </a:lnTo>
                  <a:lnTo>
                    <a:pt x="342" y="594"/>
                  </a:lnTo>
                  <a:lnTo>
                    <a:pt x="330" y="615"/>
                  </a:lnTo>
                  <a:lnTo>
                    <a:pt x="318" y="635"/>
                  </a:lnTo>
                  <a:lnTo>
                    <a:pt x="318" y="635"/>
                  </a:lnTo>
                  <a:lnTo>
                    <a:pt x="317" y="636"/>
                  </a:lnTo>
                  <a:lnTo>
                    <a:pt x="316" y="636"/>
                  </a:lnTo>
                  <a:lnTo>
                    <a:pt x="315" y="635"/>
                  </a:lnTo>
                  <a:lnTo>
                    <a:pt x="314" y="633"/>
                  </a:lnTo>
                  <a:lnTo>
                    <a:pt x="313" y="633"/>
                  </a:lnTo>
                  <a:lnTo>
                    <a:pt x="312" y="635"/>
                  </a:lnTo>
                  <a:lnTo>
                    <a:pt x="312" y="635"/>
                  </a:lnTo>
                  <a:lnTo>
                    <a:pt x="306" y="647"/>
                  </a:lnTo>
                  <a:lnTo>
                    <a:pt x="301" y="657"/>
                  </a:lnTo>
                  <a:lnTo>
                    <a:pt x="288" y="680"/>
                  </a:lnTo>
                  <a:lnTo>
                    <a:pt x="273" y="701"/>
                  </a:lnTo>
                  <a:lnTo>
                    <a:pt x="258" y="723"/>
                  </a:lnTo>
                  <a:lnTo>
                    <a:pt x="242" y="744"/>
                  </a:lnTo>
                  <a:lnTo>
                    <a:pt x="227" y="766"/>
                  </a:lnTo>
                  <a:lnTo>
                    <a:pt x="213" y="788"/>
                  </a:lnTo>
                  <a:lnTo>
                    <a:pt x="207" y="800"/>
                  </a:lnTo>
                  <a:lnTo>
                    <a:pt x="201" y="813"/>
                  </a:lnTo>
                  <a:lnTo>
                    <a:pt x="201" y="813"/>
                  </a:lnTo>
                  <a:lnTo>
                    <a:pt x="163" y="861"/>
                  </a:lnTo>
                  <a:lnTo>
                    <a:pt x="124" y="911"/>
                  </a:lnTo>
                  <a:lnTo>
                    <a:pt x="87" y="961"/>
                  </a:lnTo>
                  <a:lnTo>
                    <a:pt x="70" y="987"/>
                  </a:lnTo>
                  <a:lnTo>
                    <a:pt x="51" y="1013"/>
                  </a:lnTo>
                  <a:lnTo>
                    <a:pt x="51" y="1013"/>
                  </a:lnTo>
                  <a:lnTo>
                    <a:pt x="78" y="1015"/>
                  </a:lnTo>
                  <a:lnTo>
                    <a:pt x="105" y="1018"/>
                  </a:lnTo>
                  <a:lnTo>
                    <a:pt x="132" y="1024"/>
                  </a:lnTo>
                  <a:lnTo>
                    <a:pt x="157" y="1028"/>
                  </a:lnTo>
                  <a:lnTo>
                    <a:pt x="210" y="1041"/>
                  </a:lnTo>
                  <a:lnTo>
                    <a:pt x="263" y="1054"/>
                  </a:lnTo>
                  <a:lnTo>
                    <a:pt x="263" y="1054"/>
                  </a:lnTo>
                  <a:lnTo>
                    <a:pt x="285" y="1060"/>
                  </a:lnTo>
                  <a:lnTo>
                    <a:pt x="306" y="1067"/>
                  </a:lnTo>
                  <a:lnTo>
                    <a:pt x="328" y="1074"/>
                  </a:lnTo>
                  <a:lnTo>
                    <a:pt x="348" y="1080"/>
                  </a:lnTo>
                  <a:lnTo>
                    <a:pt x="348" y="1080"/>
                  </a:lnTo>
                  <a:lnTo>
                    <a:pt x="376" y="1088"/>
                  </a:lnTo>
                  <a:lnTo>
                    <a:pt x="403" y="1094"/>
                  </a:lnTo>
                  <a:lnTo>
                    <a:pt x="427" y="1100"/>
                  </a:lnTo>
                  <a:lnTo>
                    <a:pt x="450" y="1102"/>
                  </a:lnTo>
                  <a:lnTo>
                    <a:pt x="450" y="1102"/>
                  </a:lnTo>
                  <a:lnTo>
                    <a:pt x="501" y="1118"/>
                  </a:lnTo>
                  <a:lnTo>
                    <a:pt x="557" y="1135"/>
                  </a:lnTo>
                  <a:lnTo>
                    <a:pt x="615" y="1155"/>
                  </a:lnTo>
                  <a:lnTo>
                    <a:pt x="670" y="1175"/>
                  </a:lnTo>
                  <a:lnTo>
                    <a:pt x="670" y="1175"/>
                  </a:lnTo>
                  <a:lnTo>
                    <a:pt x="678" y="1179"/>
                  </a:lnTo>
                  <a:lnTo>
                    <a:pt x="684" y="1183"/>
                  </a:lnTo>
                  <a:lnTo>
                    <a:pt x="692" y="1187"/>
                  </a:lnTo>
                  <a:lnTo>
                    <a:pt x="699" y="1191"/>
                  </a:lnTo>
                  <a:lnTo>
                    <a:pt x="699" y="1191"/>
                  </a:lnTo>
                  <a:lnTo>
                    <a:pt x="713" y="1196"/>
                  </a:lnTo>
                  <a:lnTo>
                    <a:pt x="727" y="1200"/>
                  </a:lnTo>
                  <a:lnTo>
                    <a:pt x="755" y="1208"/>
                  </a:lnTo>
                  <a:lnTo>
                    <a:pt x="769" y="1211"/>
                  </a:lnTo>
                  <a:lnTo>
                    <a:pt x="782" y="1216"/>
                  </a:lnTo>
                  <a:lnTo>
                    <a:pt x="793" y="1223"/>
                  </a:lnTo>
                  <a:lnTo>
                    <a:pt x="799" y="1227"/>
                  </a:lnTo>
                  <a:lnTo>
                    <a:pt x="804" y="1231"/>
                  </a:lnTo>
                  <a:lnTo>
                    <a:pt x="804" y="1231"/>
                  </a:lnTo>
                  <a:lnTo>
                    <a:pt x="819" y="1236"/>
                  </a:lnTo>
                  <a:lnTo>
                    <a:pt x="833" y="1241"/>
                  </a:lnTo>
                  <a:lnTo>
                    <a:pt x="846" y="1247"/>
                  </a:lnTo>
                  <a:lnTo>
                    <a:pt x="858" y="1254"/>
                  </a:lnTo>
                  <a:lnTo>
                    <a:pt x="881" y="1269"/>
                  </a:lnTo>
                  <a:lnTo>
                    <a:pt x="893" y="1276"/>
                  </a:lnTo>
                  <a:lnTo>
                    <a:pt x="905" y="1284"/>
                  </a:lnTo>
                  <a:lnTo>
                    <a:pt x="905" y="1284"/>
                  </a:lnTo>
                  <a:lnTo>
                    <a:pt x="900" y="1261"/>
                  </a:lnTo>
                  <a:lnTo>
                    <a:pt x="897" y="1239"/>
                  </a:lnTo>
                  <a:lnTo>
                    <a:pt x="895" y="1217"/>
                  </a:lnTo>
                  <a:lnTo>
                    <a:pt x="893" y="1196"/>
                  </a:lnTo>
                  <a:lnTo>
                    <a:pt x="889" y="1115"/>
                  </a:lnTo>
                  <a:lnTo>
                    <a:pt x="889" y="1115"/>
                  </a:lnTo>
                  <a:lnTo>
                    <a:pt x="895" y="1033"/>
                  </a:lnTo>
                  <a:lnTo>
                    <a:pt x="899" y="955"/>
                  </a:lnTo>
                  <a:lnTo>
                    <a:pt x="900" y="879"/>
                  </a:lnTo>
                  <a:lnTo>
                    <a:pt x="899" y="803"/>
                  </a:lnTo>
                  <a:lnTo>
                    <a:pt x="899" y="803"/>
                  </a:lnTo>
                  <a:lnTo>
                    <a:pt x="898" y="785"/>
                  </a:lnTo>
                  <a:lnTo>
                    <a:pt x="895" y="768"/>
                  </a:lnTo>
                  <a:lnTo>
                    <a:pt x="891" y="751"/>
                  </a:lnTo>
                  <a:lnTo>
                    <a:pt x="885" y="735"/>
                  </a:lnTo>
                  <a:lnTo>
                    <a:pt x="880" y="717"/>
                  </a:lnTo>
                  <a:lnTo>
                    <a:pt x="876" y="701"/>
                  </a:lnTo>
                  <a:lnTo>
                    <a:pt x="873" y="684"/>
                  </a:lnTo>
                  <a:lnTo>
                    <a:pt x="872" y="666"/>
                  </a:lnTo>
                  <a:lnTo>
                    <a:pt x="872" y="666"/>
                  </a:lnTo>
                  <a:lnTo>
                    <a:pt x="867" y="660"/>
                  </a:lnTo>
                  <a:lnTo>
                    <a:pt x="864" y="653"/>
                  </a:lnTo>
                  <a:lnTo>
                    <a:pt x="862" y="647"/>
                  </a:lnTo>
                  <a:lnTo>
                    <a:pt x="861" y="640"/>
                  </a:lnTo>
                  <a:lnTo>
                    <a:pt x="861" y="640"/>
                  </a:lnTo>
                  <a:lnTo>
                    <a:pt x="875" y="622"/>
                  </a:lnTo>
                  <a:lnTo>
                    <a:pt x="889" y="602"/>
                  </a:lnTo>
                  <a:lnTo>
                    <a:pt x="902" y="580"/>
                  </a:lnTo>
                  <a:lnTo>
                    <a:pt x="914" y="559"/>
                  </a:lnTo>
                  <a:lnTo>
                    <a:pt x="939" y="514"/>
                  </a:lnTo>
                  <a:lnTo>
                    <a:pt x="964" y="469"/>
                  </a:lnTo>
                  <a:lnTo>
                    <a:pt x="964" y="469"/>
                  </a:lnTo>
                  <a:lnTo>
                    <a:pt x="920" y="459"/>
                  </a:lnTo>
                  <a:lnTo>
                    <a:pt x="876" y="449"/>
                  </a:lnTo>
                  <a:lnTo>
                    <a:pt x="854" y="444"/>
                  </a:lnTo>
                  <a:lnTo>
                    <a:pt x="833" y="441"/>
                  </a:lnTo>
                  <a:lnTo>
                    <a:pt x="814" y="440"/>
                  </a:lnTo>
                  <a:lnTo>
                    <a:pt x="794" y="441"/>
                  </a:lnTo>
                  <a:lnTo>
                    <a:pt x="794" y="441"/>
                  </a:lnTo>
                  <a:close/>
                  <a:moveTo>
                    <a:pt x="1957" y="430"/>
                  </a:moveTo>
                  <a:lnTo>
                    <a:pt x="1957" y="430"/>
                  </a:lnTo>
                  <a:lnTo>
                    <a:pt x="1927" y="430"/>
                  </a:lnTo>
                  <a:lnTo>
                    <a:pt x="1913" y="433"/>
                  </a:lnTo>
                  <a:lnTo>
                    <a:pt x="1898" y="436"/>
                  </a:lnTo>
                  <a:lnTo>
                    <a:pt x="1898" y="436"/>
                  </a:lnTo>
                  <a:lnTo>
                    <a:pt x="1892" y="437"/>
                  </a:lnTo>
                  <a:lnTo>
                    <a:pt x="1886" y="439"/>
                  </a:lnTo>
                  <a:lnTo>
                    <a:pt x="1882" y="441"/>
                  </a:lnTo>
                  <a:lnTo>
                    <a:pt x="1881" y="443"/>
                  </a:lnTo>
                  <a:lnTo>
                    <a:pt x="1880" y="446"/>
                  </a:lnTo>
                  <a:lnTo>
                    <a:pt x="1881" y="451"/>
                  </a:lnTo>
                  <a:lnTo>
                    <a:pt x="1881" y="451"/>
                  </a:lnTo>
                  <a:lnTo>
                    <a:pt x="1895" y="454"/>
                  </a:lnTo>
                  <a:lnTo>
                    <a:pt x="1911" y="455"/>
                  </a:lnTo>
                  <a:lnTo>
                    <a:pt x="1928" y="455"/>
                  </a:lnTo>
                  <a:lnTo>
                    <a:pt x="1938" y="453"/>
                  </a:lnTo>
                  <a:lnTo>
                    <a:pt x="1947" y="451"/>
                  </a:lnTo>
                  <a:lnTo>
                    <a:pt x="1947" y="451"/>
                  </a:lnTo>
                  <a:lnTo>
                    <a:pt x="1947" y="454"/>
                  </a:lnTo>
                  <a:lnTo>
                    <a:pt x="1948" y="455"/>
                  </a:lnTo>
                  <a:lnTo>
                    <a:pt x="1950" y="456"/>
                  </a:lnTo>
                  <a:lnTo>
                    <a:pt x="1952" y="456"/>
                  </a:lnTo>
                  <a:lnTo>
                    <a:pt x="1952" y="456"/>
                  </a:lnTo>
                  <a:lnTo>
                    <a:pt x="1952" y="472"/>
                  </a:lnTo>
                  <a:lnTo>
                    <a:pt x="1950" y="487"/>
                  </a:lnTo>
                  <a:lnTo>
                    <a:pt x="1948" y="502"/>
                  </a:lnTo>
                  <a:lnTo>
                    <a:pt x="1944" y="516"/>
                  </a:lnTo>
                  <a:lnTo>
                    <a:pt x="1937" y="545"/>
                  </a:lnTo>
                  <a:lnTo>
                    <a:pt x="1928" y="574"/>
                  </a:lnTo>
                  <a:lnTo>
                    <a:pt x="1908" y="629"/>
                  </a:lnTo>
                  <a:lnTo>
                    <a:pt x="1899" y="655"/>
                  </a:lnTo>
                  <a:lnTo>
                    <a:pt x="1892" y="682"/>
                  </a:lnTo>
                  <a:lnTo>
                    <a:pt x="1892" y="682"/>
                  </a:lnTo>
                  <a:lnTo>
                    <a:pt x="1879" y="736"/>
                  </a:lnTo>
                  <a:lnTo>
                    <a:pt x="1874" y="762"/>
                  </a:lnTo>
                  <a:lnTo>
                    <a:pt x="1866" y="789"/>
                  </a:lnTo>
                  <a:lnTo>
                    <a:pt x="1866" y="789"/>
                  </a:lnTo>
                  <a:lnTo>
                    <a:pt x="1859" y="818"/>
                  </a:lnTo>
                  <a:lnTo>
                    <a:pt x="1850" y="847"/>
                  </a:lnTo>
                  <a:lnTo>
                    <a:pt x="1842" y="876"/>
                  </a:lnTo>
                  <a:lnTo>
                    <a:pt x="1833" y="905"/>
                  </a:lnTo>
                  <a:lnTo>
                    <a:pt x="1833" y="905"/>
                  </a:lnTo>
                  <a:lnTo>
                    <a:pt x="1824" y="933"/>
                  </a:lnTo>
                  <a:lnTo>
                    <a:pt x="1815" y="960"/>
                  </a:lnTo>
                  <a:lnTo>
                    <a:pt x="1806" y="987"/>
                  </a:lnTo>
                  <a:lnTo>
                    <a:pt x="1802" y="1001"/>
                  </a:lnTo>
                  <a:lnTo>
                    <a:pt x="1799" y="1015"/>
                  </a:lnTo>
                  <a:lnTo>
                    <a:pt x="1799" y="1015"/>
                  </a:lnTo>
                  <a:lnTo>
                    <a:pt x="1790" y="1061"/>
                  </a:lnTo>
                  <a:lnTo>
                    <a:pt x="1786" y="1085"/>
                  </a:lnTo>
                  <a:lnTo>
                    <a:pt x="1782" y="1107"/>
                  </a:lnTo>
                  <a:lnTo>
                    <a:pt x="1782" y="1107"/>
                  </a:lnTo>
                  <a:lnTo>
                    <a:pt x="1776" y="1127"/>
                  </a:lnTo>
                  <a:lnTo>
                    <a:pt x="1770" y="1149"/>
                  </a:lnTo>
                  <a:lnTo>
                    <a:pt x="1767" y="1159"/>
                  </a:lnTo>
                  <a:lnTo>
                    <a:pt x="1761" y="1168"/>
                  </a:lnTo>
                  <a:lnTo>
                    <a:pt x="1756" y="1177"/>
                  </a:lnTo>
                  <a:lnTo>
                    <a:pt x="1750" y="1185"/>
                  </a:lnTo>
                  <a:lnTo>
                    <a:pt x="1750" y="1185"/>
                  </a:lnTo>
                  <a:lnTo>
                    <a:pt x="1739" y="1181"/>
                  </a:lnTo>
                  <a:lnTo>
                    <a:pt x="1735" y="1179"/>
                  </a:lnTo>
                  <a:lnTo>
                    <a:pt x="1730" y="1177"/>
                  </a:lnTo>
                  <a:lnTo>
                    <a:pt x="1730" y="1177"/>
                  </a:lnTo>
                  <a:lnTo>
                    <a:pt x="1710" y="1177"/>
                  </a:lnTo>
                  <a:lnTo>
                    <a:pt x="1690" y="1177"/>
                  </a:lnTo>
                  <a:lnTo>
                    <a:pt x="1647" y="1175"/>
                  </a:lnTo>
                  <a:lnTo>
                    <a:pt x="1626" y="1174"/>
                  </a:lnTo>
                  <a:lnTo>
                    <a:pt x="1606" y="1175"/>
                  </a:lnTo>
                  <a:lnTo>
                    <a:pt x="1586" y="1176"/>
                  </a:lnTo>
                  <a:lnTo>
                    <a:pt x="1568" y="1179"/>
                  </a:lnTo>
                  <a:lnTo>
                    <a:pt x="1568" y="1179"/>
                  </a:lnTo>
                  <a:lnTo>
                    <a:pt x="1562" y="1175"/>
                  </a:lnTo>
                  <a:lnTo>
                    <a:pt x="1558" y="1174"/>
                  </a:lnTo>
                  <a:lnTo>
                    <a:pt x="1553" y="1174"/>
                  </a:lnTo>
                  <a:lnTo>
                    <a:pt x="1549" y="1175"/>
                  </a:lnTo>
                  <a:lnTo>
                    <a:pt x="1541" y="1179"/>
                  </a:lnTo>
                  <a:lnTo>
                    <a:pt x="1536" y="1181"/>
                  </a:lnTo>
                  <a:lnTo>
                    <a:pt x="1532" y="1182"/>
                  </a:lnTo>
                  <a:lnTo>
                    <a:pt x="1532" y="1182"/>
                  </a:lnTo>
                  <a:lnTo>
                    <a:pt x="1515" y="1184"/>
                  </a:lnTo>
                  <a:lnTo>
                    <a:pt x="1497" y="1185"/>
                  </a:lnTo>
                  <a:lnTo>
                    <a:pt x="1478" y="1186"/>
                  </a:lnTo>
                  <a:lnTo>
                    <a:pt x="1459" y="1187"/>
                  </a:lnTo>
                  <a:lnTo>
                    <a:pt x="1459" y="1187"/>
                  </a:lnTo>
                  <a:lnTo>
                    <a:pt x="1399" y="1195"/>
                  </a:lnTo>
                  <a:lnTo>
                    <a:pt x="1399" y="1195"/>
                  </a:lnTo>
                  <a:lnTo>
                    <a:pt x="1326" y="1202"/>
                  </a:lnTo>
                  <a:lnTo>
                    <a:pt x="1288" y="1207"/>
                  </a:lnTo>
                  <a:lnTo>
                    <a:pt x="1252" y="1212"/>
                  </a:lnTo>
                  <a:lnTo>
                    <a:pt x="1252" y="1212"/>
                  </a:lnTo>
                  <a:lnTo>
                    <a:pt x="1245" y="1214"/>
                  </a:lnTo>
                  <a:lnTo>
                    <a:pt x="1239" y="1216"/>
                  </a:lnTo>
                  <a:lnTo>
                    <a:pt x="1233" y="1220"/>
                  </a:lnTo>
                  <a:lnTo>
                    <a:pt x="1227" y="1221"/>
                  </a:lnTo>
                  <a:lnTo>
                    <a:pt x="1227" y="1221"/>
                  </a:lnTo>
                  <a:lnTo>
                    <a:pt x="1184" y="1231"/>
                  </a:lnTo>
                  <a:lnTo>
                    <a:pt x="1164" y="1237"/>
                  </a:lnTo>
                  <a:lnTo>
                    <a:pt x="1144" y="1243"/>
                  </a:lnTo>
                  <a:lnTo>
                    <a:pt x="1123" y="1250"/>
                  </a:lnTo>
                  <a:lnTo>
                    <a:pt x="1105" y="1258"/>
                  </a:lnTo>
                  <a:lnTo>
                    <a:pt x="1086" y="1267"/>
                  </a:lnTo>
                  <a:lnTo>
                    <a:pt x="1069" y="1278"/>
                  </a:lnTo>
                  <a:lnTo>
                    <a:pt x="1069" y="1278"/>
                  </a:lnTo>
                  <a:lnTo>
                    <a:pt x="1141" y="1268"/>
                  </a:lnTo>
                  <a:lnTo>
                    <a:pt x="1214" y="1259"/>
                  </a:lnTo>
                  <a:lnTo>
                    <a:pt x="1362" y="1241"/>
                  </a:lnTo>
                  <a:lnTo>
                    <a:pt x="1362" y="1241"/>
                  </a:lnTo>
                  <a:lnTo>
                    <a:pt x="1394" y="1236"/>
                  </a:lnTo>
                  <a:lnTo>
                    <a:pt x="1426" y="1230"/>
                  </a:lnTo>
                  <a:lnTo>
                    <a:pt x="1458" y="1226"/>
                  </a:lnTo>
                  <a:lnTo>
                    <a:pt x="1475" y="1225"/>
                  </a:lnTo>
                  <a:lnTo>
                    <a:pt x="1491" y="1225"/>
                  </a:lnTo>
                  <a:lnTo>
                    <a:pt x="1491" y="1225"/>
                  </a:lnTo>
                  <a:lnTo>
                    <a:pt x="1531" y="1226"/>
                  </a:lnTo>
                  <a:lnTo>
                    <a:pt x="1550" y="1226"/>
                  </a:lnTo>
                  <a:lnTo>
                    <a:pt x="1568" y="1226"/>
                  </a:lnTo>
                  <a:lnTo>
                    <a:pt x="1568" y="1226"/>
                  </a:lnTo>
                  <a:lnTo>
                    <a:pt x="1578" y="1225"/>
                  </a:lnTo>
                  <a:lnTo>
                    <a:pt x="1589" y="1224"/>
                  </a:lnTo>
                  <a:lnTo>
                    <a:pt x="1593" y="1224"/>
                  </a:lnTo>
                  <a:lnTo>
                    <a:pt x="1597" y="1226"/>
                  </a:lnTo>
                  <a:lnTo>
                    <a:pt x="1601" y="1229"/>
                  </a:lnTo>
                  <a:lnTo>
                    <a:pt x="1602" y="1236"/>
                  </a:lnTo>
                  <a:lnTo>
                    <a:pt x="1602" y="1236"/>
                  </a:lnTo>
                  <a:lnTo>
                    <a:pt x="1594" y="1239"/>
                  </a:lnTo>
                  <a:lnTo>
                    <a:pt x="1586" y="1241"/>
                  </a:lnTo>
                  <a:lnTo>
                    <a:pt x="1577" y="1241"/>
                  </a:lnTo>
                  <a:lnTo>
                    <a:pt x="1569" y="1241"/>
                  </a:lnTo>
                  <a:lnTo>
                    <a:pt x="1551" y="1239"/>
                  </a:lnTo>
                  <a:lnTo>
                    <a:pt x="1534" y="1237"/>
                  </a:lnTo>
                  <a:lnTo>
                    <a:pt x="1534" y="1237"/>
                  </a:lnTo>
                  <a:lnTo>
                    <a:pt x="1511" y="1238"/>
                  </a:lnTo>
                  <a:lnTo>
                    <a:pt x="1487" y="1239"/>
                  </a:lnTo>
                  <a:lnTo>
                    <a:pt x="1440" y="1244"/>
                  </a:lnTo>
                  <a:lnTo>
                    <a:pt x="1396" y="1251"/>
                  </a:lnTo>
                  <a:lnTo>
                    <a:pt x="1357" y="1255"/>
                  </a:lnTo>
                  <a:lnTo>
                    <a:pt x="1357" y="1255"/>
                  </a:lnTo>
                  <a:lnTo>
                    <a:pt x="1290" y="1261"/>
                  </a:lnTo>
                  <a:lnTo>
                    <a:pt x="1232" y="1268"/>
                  </a:lnTo>
                  <a:lnTo>
                    <a:pt x="1232" y="1268"/>
                  </a:lnTo>
                  <a:lnTo>
                    <a:pt x="1211" y="1271"/>
                  </a:lnTo>
                  <a:lnTo>
                    <a:pt x="1190" y="1275"/>
                  </a:lnTo>
                  <a:lnTo>
                    <a:pt x="1169" y="1281"/>
                  </a:lnTo>
                  <a:lnTo>
                    <a:pt x="1149" y="1284"/>
                  </a:lnTo>
                  <a:lnTo>
                    <a:pt x="1149" y="1284"/>
                  </a:lnTo>
                  <a:lnTo>
                    <a:pt x="1106" y="1288"/>
                  </a:lnTo>
                  <a:lnTo>
                    <a:pt x="1087" y="1290"/>
                  </a:lnTo>
                  <a:lnTo>
                    <a:pt x="1067" y="1293"/>
                  </a:lnTo>
                  <a:lnTo>
                    <a:pt x="1049" y="1298"/>
                  </a:lnTo>
                  <a:lnTo>
                    <a:pt x="1032" y="1303"/>
                  </a:lnTo>
                  <a:lnTo>
                    <a:pt x="1015" y="1311"/>
                  </a:lnTo>
                  <a:lnTo>
                    <a:pt x="999" y="1320"/>
                  </a:lnTo>
                  <a:lnTo>
                    <a:pt x="999" y="1320"/>
                  </a:lnTo>
                  <a:lnTo>
                    <a:pt x="1002" y="1322"/>
                  </a:lnTo>
                  <a:lnTo>
                    <a:pt x="1003" y="1326"/>
                  </a:lnTo>
                  <a:lnTo>
                    <a:pt x="1004" y="1330"/>
                  </a:lnTo>
                  <a:lnTo>
                    <a:pt x="1004" y="1335"/>
                  </a:lnTo>
                  <a:lnTo>
                    <a:pt x="1004" y="1335"/>
                  </a:lnTo>
                  <a:lnTo>
                    <a:pt x="1026" y="1326"/>
                  </a:lnTo>
                  <a:lnTo>
                    <a:pt x="1047" y="1317"/>
                  </a:lnTo>
                  <a:lnTo>
                    <a:pt x="1071" y="1311"/>
                  </a:lnTo>
                  <a:lnTo>
                    <a:pt x="1095" y="1306"/>
                  </a:lnTo>
                  <a:lnTo>
                    <a:pt x="1095" y="1306"/>
                  </a:lnTo>
                  <a:lnTo>
                    <a:pt x="1167" y="1298"/>
                  </a:lnTo>
                  <a:lnTo>
                    <a:pt x="1242" y="1290"/>
                  </a:lnTo>
                  <a:lnTo>
                    <a:pt x="1318" y="1285"/>
                  </a:lnTo>
                  <a:lnTo>
                    <a:pt x="1396" y="1278"/>
                  </a:lnTo>
                  <a:lnTo>
                    <a:pt x="1474" y="1272"/>
                  </a:lnTo>
                  <a:lnTo>
                    <a:pt x="1554" y="1266"/>
                  </a:lnTo>
                  <a:lnTo>
                    <a:pt x="1631" y="1258"/>
                  </a:lnTo>
                  <a:lnTo>
                    <a:pt x="1707" y="1250"/>
                  </a:lnTo>
                  <a:lnTo>
                    <a:pt x="1707" y="1250"/>
                  </a:lnTo>
                  <a:lnTo>
                    <a:pt x="1725" y="1248"/>
                  </a:lnTo>
                  <a:lnTo>
                    <a:pt x="1744" y="1248"/>
                  </a:lnTo>
                  <a:lnTo>
                    <a:pt x="1782" y="1251"/>
                  </a:lnTo>
                  <a:lnTo>
                    <a:pt x="1799" y="1250"/>
                  </a:lnTo>
                  <a:lnTo>
                    <a:pt x="1807" y="1248"/>
                  </a:lnTo>
                  <a:lnTo>
                    <a:pt x="1816" y="1247"/>
                  </a:lnTo>
                  <a:lnTo>
                    <a:pt x="1823" y="1245"/>
                  </a:lnTo>
                  <a:lnTo>
                    <a:pt x="1831" y="1241"/>
                  </a:lnTo>
                  <a:lnTo>
                    <a:pt x="1837" y="1237"/>
                  </a:lnTo>
                  <a:lnTo>
                    <a:pt x="1844" y="1231"/>
                  </a:lnTo>
                  <a:lnTo>
                    <a:pt x="1844" y="1231"/>
                  </a:lnTo>
                  <a:lnTo>
                    <a:pt x="1853" y="1203"/>
                  </a:lnTo>
                  <a:lnTo>
                    <a:pt x="1861" y="1176"/>
                  </a:lnTo>
                  <a:lnTo>
                    <a:pt x="1867" y="1147"/>
                  </a:lnTo>
                  <a:lnTo>
                    <a:pt x="1873" y="1118"/>
                  </a:lnTo>
                  <a:lnTo>
                    <a:pt x="1884" y="1059"/>
                  </a:lnTo>
                  <a:lnTo>
                    <a:pt x="1890" y="1030"/>
                  </a:lnTo>
                  <a:lnTo>
                    <a:pt x="1897" y="1001"/>
                  </a:lnTo>
                  <a:lnTo>
                    <a:pt x="1897" y="1001"/>
                  </a:lnTo>
                  <a:lnTo>
                    <a:pt x="1903" y="982"/>
                  </a:lnTo>
                  <a:lnTo>
                    <a:pt x="1909" y="964"/>
                  </a:lnTo>
                  <a:lnTo>
                    <a:pt x="1915" y="944"/>
                  </a:lnTo>
                  <a:lnTo>
                    <a:pt x="1922" y="926"/>
                  </a:lnTo>
                  <a:lnTo>
                    <a:pt x="1922" y="926"/>
                  </a:lnTo>
                  <a:lnTo>
                    <a:pt x="1933" y="884"/>
                  </a:lnTo>
                  <a:lnTo>
                    <a:pt x="1938" y="863"/>
                  </a:lnTo>
                  <a:lnTo>
                    <a:pt x="1943" y="843"/>
                  </a:lnTo>
                  <a:lnTo>
                    <a:pt x="1943" y="843"/>
                  </a:lnTo>
                  <a:lnTo>
                    <a:pt x="1948" y="822"/>
                  </a:lnTo>
                  <a:lnTo>
                    <a:pt x="1953" y="802"/>
                  </a:lnTo>
                  <a:lnTo>
                    <a:pt x="1958" y="782"/>
                  </a:lnTo>
                  <a:lnTo>
                    <a:pt x="1963" y="760"/>
                  </a:lnTo>
                  <a:lnTo>
                    <a:pt x="1963" y="760"/>
                  </a:lnTo>
                  <a:lnTo>
                    <a:pt x="1972" y="717"/>
                  </a:lnTo>
                  <a:lnTo>
                    <a:pt x="1977" y="696"/>
                  </a:lnTo>
                  <a:lnTo>
                    <a:pt x="1982" y="676"/>
                  </a:lnTo>
                  <a:lnTo>
                    <a:pt x="1982" y="676"/>
                  </a:lnTo>
                  <a:lnTo>
                    <a:pt x="1985" y="667"/>
                  </a:lnTo>
                  <a:lnTo>
                    <a:pt x="1988" y="661"/>
                  </a:lnTo>
                  <a:lnTo>
                    <a:pt x="1993" y="653"/>
                  </a:lnTo>
                  <a:lnTo>
                    <a:pt x="1995" y="645"/>
                  </a:lnTo>
                  <a:lnTo>
                    <a:pt x="1995" y="645"/>
                  </a:lnTo>
                  <a:lnTo>
                    <a:pt x="2000" y="617"/>
                  </a:lnTo>
                  <a:lnTo>
                    <a:pt x="2004" y="588"/>
                  </a:lnTo>
                  <a:lnTo>
                    <a:pt x="2009" y="560"/>
                  </a:lnTo>
                  <a:lnTo>
                    <a:pt x="2011" y="546"/>
                  </a:lnTo>
                  <a:lnTo>
                    <a:pt x="2014" y="533"/>
                  </a:lnTo>
                  <a:lnTo>
                    <a:pt x="2014" y="533"/>
                  </a:lnTo>
                  <a:lnTo>
                    <a:pt x="2014" y="521"/>
                  </a:lnTo>
                  <a:lnTo>
                    <a:pt x="2016" y="510"/>
                  </a:lnTo>
                  <a:lnTo>
                    <a:pt x="2021" y="482"/>
                  </a:lnTo>
                  <a:lnTo>
                    <a:pt x="2024" y="468"/>
                  </a:lnTo>
                  <a:lnTo>
                    <a:pt x="2025" y="454"/>
                  </a:lnTo>
                  <a:lnTo>
                    <a:pt x="2024" y="449"/>
                  </a:lnTo>
                  <a:lnTo>
                    <a:pt x="2021" y="442"/>
                  </a:lnTo>
                  <a:lnTo>
                    <a:pt x="2019" y="437"/>
                  </a:lnTo>
                  <a:lnTo>
                    <a:pt x="2016" y="431"/>
                  </a:lnTo>
                  <a:lnTo>
                    <a:pt x="2016" y="431"/>
                  </a:lnTo>
                  <a:lnTo>
                    <a:pt x="2010" y="429"/>
                  </a:lnTo>
                  <a:lnTo>
                    <a:pt x="2002" y="428"/>
                  </a:lnTo>
                  <a:lnTo>
                    <a:pt x="1995" y="427"/>
                  </a:lnTo>
                  <a:lnTo>
                    <a:pt x="1987" y="427"/>
                  </a:lnTo>
                  <a:lnTo>
                    <a:pt x="1972" y="429"/>
                  </a:lnTo>
                  <a:lnTo>
                    <a:pt x="1957" y="430"/>
                  </a:lnTo>
                  <a:lnTo>
                    <a:pt x="1957" y="430"/>
                  </a:lnTo>
                  <a:close/>
                  <a:moveTo>
                    <a:pt x="1876" y="466"/>
                  </a:moveTo>
                  <a:lnTo>
                    <a:pt x="1876" y="466"/>
                  </a:lnTo>
                  <a:lnTo>
                    <a:pt x="1867" y="496"/>
                  </a:lnTo>
                  <a:lnTo>
                    <a:pt x="1859" y="525"/>
                  </a:lnTo>
                  <a:lnTo>
                    <a:pt x="1845" y="585"/>
                  </a:lnTo>
                  <a:lnTo>
                    <a:pt x="1831" y="645"/>
                  </a:lnTo>
                  <a:lnTo>
                    <a:pt x="1823" y="673"/>
                  </a:lnTo>
                  <a:lnTo>
                    <a:pt x="1815" y="703"/>
                  </a:lnTo>
                  <a:lnTo>
                    <a:pt x="1815" y="703"/>
                  </a:lnTo>
                  <a:lnTo>
                    <a:pt x="1796" y="771"/>
                  </a:lnTo>
                  <a:lnTo>
                    <a:pt x="1796" y="771"/>
                  </a:lnTo>
                  <a:lnTo>
                    <a:pt x="1791" y="789"/>
                  </a:lnTo>
                  <a:lnTo>
                    <a:pt x="1787" y="807"/>
                  </a:lnTo>
                  <a:lnTo>
                    <a:pt x="1780" y="844"/>
                  </a:lnTo>
                  <a:lnTo>
                    <a:pt x="1780" y="844"/>
                  </a:lnTo>
                  <a:lnTo>
                    <a:pt x="1770" y="881"/>
                  </a:lnTo>
                  <a:lnTo>
                    <a:pt x="1759" y="919"/>
                  </a:lnTo>
                  <a:lnTo>
                    <a:pt x="1747" y="955"/>
                  </a:lnTo>
                  <a:lnTo>
                    <a:pt x="1737" y="991"/>
                  </a:lnTo>
                  <a:lnTo>
                    <a:pt x="1737" y="991"/>
                  </a:lnTo>
                  <a:lnTo>
                    <a:pt x="1736" y="999"/>
                  </a:lnTo>
                  <a:lnTo>
                    <a:pt x="1736" y="1008"/>
                  </a:lnTo>
                  <a:lnTo>
                    <a:pt x="1735" y="1011"/>
                  </a:lnTo>
                  <a:lnTo>
                    <a:pt x="1733" y="1015"/>
                  </a:lnTo>
                  <a:lnTo>
                    <a:pt x="1730" y="1017"/>
                  </a:lnTo>
                  <a:lnTo>
                    <a:pt x="1726" y="1020"/>
                  </a:lnTo>
                  <a:lnTo>
                    <a:pt x="1726" y="1020"/>
                  </a:lnTo>
                  <a:lnTo>
                    <a:pt x="1728" y="1025"/>
                  </a:lnTo>
                  <a:lnTo>
                    <a:pt x="1729" y="1029"/>
                  </a:lnTo>
                  <a:lnTo>
                    <a:pt x="1729" y="1032"/>
                  </a:lnTo>
                  <a:lnTo>
                    <a:pt x="1726" y="1036"/>
                  </a:lnTo>
                  <a:lnTo>
                    <a:pt x="1726" y="1036"/>
                  </a:lnTo>
                  <a:lnTo>
                    <a:pt x="1683" y="1038"/>
                  </a:lnTo>
                  <a:lnTo>
                    <a:pt x="1639" y="1042"/>
                  </a:lnTo>
                  <a:lnTo>
                    <a:pt x="1593" y="1046"/>
                  </a:lnTo>
                  <a:lnTo>
                    <a:pt x="1547" y="1054"/>
                  </a:lnTo>
                  <a:lnTo>
                    <a:pt x="1547" y="1054"/>
                  </a:lnTo>
                  <a:lnTo>
                    <a:pt x="1512" y="1061"/>
                  </a:lnTo>
                  <a:lnTo>
                    <a:pt x="1478" y="1069"/>
                  </a:lnTo>
                  <a:lnTo>
                    <a:pt x="1442" y="1076"/>
                  </a:lnTo>
                  <a:lnTo>
                    <a:pt x="1409" y="1085"/>
                  </a:lnTo>
                  <a:lnTo>
                    <a:pt x="1376" y="1095"/>
                  </a:lnTo>
                  <a:lnTo>
                    <a:pt x="1343" y="1106"/>
                  </a:lnTo>
                  <a:lnTo>
                    <a:pt x="1311" y="1118"/>
                  </a:lnTo>
                  <a:lnTo>
                    <a:pt x="1279" y="1131"/>
                  </a:lnTo>
                  <a:lnTo>
                    <a:pt x="1279" y="1131"/>
                  </a:lnTo>
                  <a:lnTo>
                    <a:pt x="1260" y="1139"/>
                  </a:lnTo>
                  <a:lnTo>
                    <a:pt x="1241" y="1149"/>
                  </a:lnTo>
                  <a:lnTo>
                    <a:pt x="1203" y="1170"/>
                  </a:lnTo>
                  <a:lnTo>
                    <a:pt x="1129" y="1212"/>
                  </a:lnTo>
                  <a:lnTo>
                    <a:pt x="1129" y="1212"/>
                  </a:lnTo>
                  <a:lnTo>
                    <a:pt x="1091" y="1233"/>
                  </a:lnTo>
                  <a:lnTo>
                    <a:pt x="1073" y="1244"/>
                  </a:lnTo>
                  <a:lnTo>
                    <a:pt x="1055" y="1255"/>
                  </a:lnTo>
                  <a:lnTo>
                    <a:pt x="1055" y="1255"/>
                  </a:lnTo>
                  <a:lnTo>
                    <a:pt x="1027" y="1271"/>
                  </a:lnTo>
                  <a:lnTo>
                    <a:pt x="1013" y="1280"/>
                  </a:lnTo>
                  <a:lnTo>
                    <a:pt x="1001" y="1289"/>
                  </a:lnTo>
                  <a:lnTo>
                    <a:pt x="1001" y="1289"/>
                  </a:lnTo>
                  <a:lnTo>
                    <a:pt x="995" y="1294"/>
                  </a:lnTo>
                  <a:lnTo>
                    <a:pt x="993" y="1299"/>
                  </a:lnTo>
                  <a:lnTo>
                    <a:pt x="991" y="1301"/>
                  </a:lnTo>
                  <a:lnTo>
                    <a:pt x="993" y="1303"/>
                  </a:lnTo>
                  <a:lnTo>
                    <a:pt x="993" y="1303"/>
                  </a:lnTo>
                  <a:lnTo>
                    <a:pt x="995" y="1303"/>
                  </a:lnTo>
                  <a:lnTo>
                    <a:pt x="998" y="1302"/>
                  </a:lnTo>
                  <a:lnTo>
                    <a:pt x="1003" y="1299"/>
                  </a:lnTo>
                  <a:lnTo>
                    <a:pt x="1009" y="1293"/>
                  </a:lnTo>
                  <a:lnTo>
                    <a:pt x="1013" y="1289"/>
                  </a:lnTo>
                  <a:lnTo>
                    <a:pt x="1013" y="1289"/>
                  </a:lnTo>
                  <a:lnTo>
                    <a:pt x="1025" y="1283"/>
                  </a:lnTo>
                  <a:lnTo>
                    <a:pt x="1036" y="1276"/>
                  </a:lnTo>
                  <a:lnTo>
                    <a:pt x="1061" y="1263"/>
                  </a:lnTo>
                  <a:lnTo>
                    <a:pt x="1061" y="1263"/>
                  </a:lnTo>
                  <a:lnTo>
                    <a:pt x="1087" y="1252"/>
                  </a:lnTo>
                  <a:lnTo>
                    <a:pt x="1111" y="1241"/>
                  </a:lnTo>
                  <a:lnTo>
                    <a:pt x="1111" y="1241"/>
                  </a:lnTo>
                  <a:lnTo>
                    <a:pt x="1131" y="1232"/>
                  </a:lnTo>
                  <a:lnTo>
                    <a:pt x="1150" y="1225"/>
                  </a:lnTo>
                  <a:lnTo>
                    <a:pt x="1170" y="1218"/>
                  </a:lnTo>
                  <a:lnTo>
                    <a:pt x="1191" y="1212"/>
                  </a:lnTo>
                  <a:lnTo>
                    <a:pt x="1211" y="1207"/>
                  </a:lnTo>
                  <a:lnTo>
                    <a:pt x="1232" y="1202"/>
                  </a:lnTo>
                  <a:lnTo>
                    <a:pt x="1275" y="1194"/>
                  </a:lnTo>
                  <a:lnTo>
                    <a:pt x="1320" y="1187"/>
                  </a:lnTo>
                  <a:lnTo>
                    <a:pt x="1365" y="1182"/>
                  </a:lnTo>
                  <a:lnTo>
                    <a:pt x="1456" y="1174"/>
                  </a:lnTo>
                  <a:lnTo>
                    <a:pt x="1456" y="1174"/>
                  </a:lnTo>
                  <a:lnTo>
                    <a:pt x="1529" y="1166"/>
                  </a:lnTo>
                  <a:lnTo>
                    <a:pt x="1565" y="1162"/>
                  </a:lnTo>
                  <a:lnTo>
                    <a:pt x="1603" y="1160"/>
                  </a:lnTo>
                  <a:lnTo>
                    <a:pt x="1639" y="1157"/>
                  </a:lnTo>
                  <a:lnTo>
                    <a:pt x="1677" y="1159"/>
                  </a:lnTo>
                  <a:lnTo>
                    <a:pt x="1714" y="1161"/>
                  </a:lnTo>
                  <a:lnTo>
                    <a:pt x="1732" y="1163"/>
                  </a:lnTo>
                  <a:lnTo>
                    <a:pt x="1751" y="1166"/>
                  </a:lnTo>
                  <a:lnTo>
                    <a:pt x="1751" y="1166"/>
                  </a:lnTo>
                  <a:lnTo>
                    <a:pt x="1775" y="1067"/>
                  </a:lnTo>
                  <a:lnTo>
                    <a:pt x="1801" y="967"/>
                  </a:lnTo>
                  <a:lnTo>
                    <a:pt x="1829" y="867"/>
                  </a:lnTo>
                  <a:lnTo>
                    <a:pt x="1856" y="773"/>
                  </a:lnTo>
                  <a:lnTo>
                    <a:pt x="1856" y="773"/>
                  </a:lnTo>
                  <a:lnTo>
                    <a:pt x="1858" y="766"/>
                  </a:lnTo>
                  <a:lnTo>
                    <a:pt x="1859" y="758"/>
                  </a:lnTo>
                  <a:lnTo>
                    <a:pt x="1861" y="743"/>
                  </a:lnTo>
                  <a:lnTo>
                    <a:pt x="1861" y="743"/>
                  </a:lnTo>
                  <a:lnTo>
                    <a:pt x="1865" y="733"/>
                  </a:lnTo>
                  <a:lnTo>
                    <a:pt x="1869" y="723"/>
                  </a:lnTo>
                  <a:lnTo>
                    <a:pt x="1874" y="713"/>
                  </a:lnTo>
                  <a:lnTo>
                    <a:pt x="1877" y="703"/>
                  </a:lnTo>
                  <a:lnTo>
                    <a:pt x="1877" y="703"/>
                  </a:lnTo>
                  <a:lnTo>
                    <a:pt x="1880" y="692"/>
                  </a:lnTo>
                  <a:lnTo>
                    <a:pt x="1882" y="680"/>
                  </a:lnTo>
                  <a:lnTo>
                    <a:pt x="1884" y="668"/>
                  </a:lnTo>
                  <a:lnTo>
                    <a:pt x="1888" y="655"/>
                  </a:lnTo>
                  <a:lnTo>
                    <a:pt x="1888" y="655"/>
                  </a:lnTo>
                  <a:lnTo>
                    <a:pt x="1903" y="609"/>
                  </a:lnTo>
                  <a:lnTo>
                    <a:pt x="1917" y="563"/>
                  </a:lnTo>
                  <a:lnTo>
                    <a:pt x="1923" y="541"/>
                  </a:lnTo>
                  <a:lnTo>
                    <a:pt x="1928" y="518"/>
                  </a:lnTo>
                  <a:lnTo>
                    <a:pt x="1933" y="497"/>
                  </a:lnTo>
                  <a:lnTo>
                    <a:pt x="1936" y="476"/>
                  </a:lnTo>
                  <a:lnTo>
                    <a:pt x="1936" y="476"/>
                  </a:lnTo>
                  <a:lnTo>
                    <a:pt x="1922" y="473"/>
                  </a:lnTo>
                  <a:lnTo>
                    <a:pt x="1906" y="470"/>
                  </a:lnTo>
                  <a:lnTo>
                    <a:pt x="1891" y="468"/>
                  </a:lnTo>
                  <a:lnTo>
                    <a:pt x="1876" y="466"/>
                  </a:lnTo>
                  <a:lnTo>
                    <a:pt x="1876" y="466"/>
                  </a:lnTo>
                  <a:close/>
                  <a:moveTo>
                    <a:pt x="1783" y="572"/>
                  </a:moveTo>
                  <a:lnTo>
                    <a:pt x="1783" y="572"/>
                  </a:lnTo>
                  <a:lnTo>
                    <a:pt x="1785" y="566"/>
                  </a:lnTo>
                  <a:lnTo>
                    <a:pt x="1786" y="560"/>
                  </a:lnTo>
                  <a:lnTo>
                    <a:pt x="1788" y="554"/>
                  </a:lnTo>
                  <a:lnTo>
                    <a:pt x="1788" y="551"/>
                  </a:lnTo>
                  <a:lnTo>
                    <a:pt x="1787" y="549"/>
                  </a:lnTo>
                  <a:lnTo>
                    <a:pt x="1787" y="549"/>
                  </a:lnTo>
                  <a:lnTo>
                    <a:pt x="1783" y="561"/>
                  </a:lnTo>
                  <a:lnTo>
                    <a:pt x="1782" y="567"/>
                  </a:lnTo>
                  <a:lnTo>
                    <a:pt x="1782" y="570"/>
                  </a:lnTo>
                  <a:lnTo>
                    <a:pt x="1783" y="572"/>
                  </a:lnTo>
                  <a:lnTo>
                    <a:pt x="1783" y="572"/>
                  </a:lnTo>
                  <a:close/>
                  <a:moveTo>
                    <a:pt x="1470" y="862"/>
                  </a:moveTo>
                  <a:lnTo>
                    <a:pt x="1470" y="862"/>
                  </a:lnTo>
                  <a:lnTo>
                    <a:pt x="1458" y="864"/>
                  </a:lnTo>
                  <a:lnTo>
                    <a:pt x="1448" y="866"/>
                  </a:lnTo>
                  <a:lnTo>
                    <a:pt x="1425" y="873"/>
                  </a:lnTo>
                  <a:lnTo>
                    <a:pt x="1405" y="881"/>
                  </a:lnTo>
                  <a:lnTo>
                    <a:pt x="1385" y="892"/>
                  </a:lnTo>
                  <a:lnTo>
                    <a:pt x="1366" y="903"/>
                  </a:lnTo>
                  <a:lnTo>
                    <a:pt x="1348" y="913"/>
                  </a:lnTo>
                  <a:lnTo>
                    <a:pt x="1311" y="937"/>
                  </a:lnTo>
                  <a:lnTo>
                    <a:pt x="1311" y="937"/>
                  </a:lnTo>
                  <a:lnTo>
                    <a:pt x="1282" y="960"/>
                  </a:lnTo>
                  <a:lnTo>
                    <a:pt x="1252" y="983"/>
                  </a:lnTo>
                  <a:lnTo>
                    <a:pt x="1222" y="1005"/>
                  </a:lnTo>
                  <a:lnTo>
                    <a:pt x="1193" y="1029"/>
                  </a:lnTo>
                  <a:lnTo>
                    <a:pt x="1193" y="1029"/>
                  </a:lnTo>
                  <a:lnTo>
                    <a:pt x="1164" y="1059"/>
                  </a:lnTo>
                  <a:lnTo>
                    <a:pt x="1136" y="1089"/>
                  </a:lnTo>
                  <a:lnTo>
                    <a:pt x="1108" y="1121"/>
                  </a:lnTo>
                  <a:lnTo>
                    <a:pt x="1080" y="1152"/>
                  </a:lnTo>
                  <a:lnTo>
                    <a:pt x="1054" y="1185"/>
                  </a:lnTo>
                  <a:lnTo>
                    <a:pt x="1028" y="1218"/>
                  </a:lnTo>
                  <a:lnTo>
                    <a:pt x="1004" y="1252"/>
                  </a:lnTo>
                  <a:lnTo>
                    <a:pt x="982" y="1285"/>
                  </a:lnTo>
                  <a:lnTo>
                    <a:pt x="982" y="1285"/>
                  </a:lnTo>
                  <a:lnTo>
                    <a:pt x="1017" y="1246"/>
                  </a:lnTo>
                  <a:lnTo>
                    <a:pt x="1055" y="1209"/>
                  </a:lnTo>
                  <a:lnTo>
                    <a:pt x="1075" y="1191"/>
                  </a:lnTo>
                  <a:lnTo>
                    <a:pt x="1094" y="1174"/>
                  </a:lnTo>
                  <a:lnTo>
                    <a:pt x="1115" y="1156"/>
                  </a:lnTo>
                  <a:lnTo>
                    <a:pt x="1136" y="1139"/>
                  </a:lnTo>
                  <a:lnTo>
                    <a:pt x="1136" y="1139"/>
                  </a:lnTo>
                  <a:lnTo>
                    <a:pt x="1142" y="1137"/>
                  </a:lnTo>
                  <a:lnTo>
                    <a:pt x="1149" y="1134"/>
                  </a:lnTo>
                  <a:lnTo>
                    <a:pt x="1162" y="1124"/>
                  </a:lnTo>
                  <a:lnTo>
                    <a:pt x="1185" y="1104"/>
                  </a:lnTo>
                  <a:lnTo>
                    <a:pt x="1185" y="1104"/>
                  </a:lnTo>
                  <a:lnTo>
                    <a:pt x="1200" y="1096"/>
                  </a:lnTo>
                  <a:lnTo>
                    <a:pt x="1215" y="1087"/>
                  </a:lnTo>
                  <a:lnTo>
                    <a:pt x="1243" y="1069"/>
                  </a:lnTo>
                  <a:lnTo>
                    <a:pt x="1271" y="1048"/>
                  </a:lnTo>
                  <a:lnTo>
                    <a:pt x="1285" y="1040"/>
                  </a:lnTo>
                  <a:lnTo>
                    <a:pt x="1300" y="1031"/>
                  </a:lnTo>
                  <a:lnTo>
                    <a:pt x="1300" y="1031"/>
                  </a:lnTo>
                  <a:lnTo>
                    <a:pt x="1329" y="1015"/>
                  </a:lnTo>
                  <a:lnTo>
                    <a:pt x="1359" y="999"/>
                  </a:lnTo>
                  <a:lnTo>
                    <a:pt x="1375" y="991"/>
                  </a:lnTo>
                  <a:lnTo>
                    <a:pt x="1391" y="984"/>
                  </a:lnTo>
                  <a:lnTo>
                    <a:pt x="1407" y="978"/>
                  </a:lnTo>
                  <a:lnTo>
                    <a:pt x="1424" y="972"/>
                  </a:lnTo>
                  <a:lnTo>
                    <a:pt x="1424" y="972"/>
                  </a:lnTo>
                  <a:lnTo>
                    <a:pt x="1426" y="969"/>
                  </a:lnTo>
                  <a:lnTo>
                    <a:pt x="1429" y="968"/>
                  </a:lnTo>
                  <a:lnTo>
                    <a:pt x="1433" y="966"/>
                  </a:lnTo>
                  <a:lnTo>
                    <a:pt x="1435" y="964"/>
                  </a:lnTo>
                  <a:lnTo>
                    <a:pt x="1435" y="964"/>
                  </a:lnTo>
                  <a:lnTo>
                    <a:pt x="1485" y="948"/>
                  </a:lnTo>
                  <a:lnTo>
                    <a:pt x="1513" y="939"/>
                  </a:lnTo>
                  <a:lnTo>
                    <a:pt x="1542" y="933"/>
                  </a:lnTo>
                  <a:lnTo>
                    <a:pt x="1572" y="927"/>
                  </a:lnTo>
                  <a:lnTo>
                    <a:pt x="1587" y="925"/>
                  </a:lnTo>
                  <a:lnTo>
                    <a:pt x="1602" y="924"/>
                  </a:lnTo>
                  <a:lnTo>
                    <a:pt x="1617" y="924"/>
                  </a:lnTo>
                  <a:lnTo>
                    <a:pt x="1632" y="925"/>
                  </a:lnTo>
                  <a:lnTo>
                    <a:pt x="1647" y="927"/>
                  </a:lnTo>
                  <a:lnTo>
                    <a:pt x="1661" y="929"/>
                  </a:lnTo>
                  <a:lnTo>
                    <a:pt x="1661" y="929"/>
                  </a:lnTo>
                  <a:lnTo>
                    <a:pt x="1661" y="926"/>
                  </a:lnTo>
                  <a:lnTo>
                    <a:pt x="1661" y="923"/>
                  </a:lnTo>
                  <a:lnTo>
                    <a:pt x="1659" y="919"/>
                  </a:lnTo>
                  <a:lnTo>
                    <a:pt x="1656" y="914"/>
                  </a:lnTo>
                  <a:lnTo>
                    <a:pt x="1655" y="910"/>
                  </a:lnTo>
                  <a:lnTo>
                    <a:pt x="1655" y="910"/>
                  </a:lnTo>
                  <a:lnTo>
                    <a:pt x="1626" y="908"/>
                  </a:lnTo>
                  <a:lnTo>
                    <a:pt x="1626" y="908"/>
                  </a:lnTo>
                  <a:lnTo>
                    <a:pt x="1617" y="904"/>
                  </a:lnTo>
                  <a:lnTo>
                    <a:pt x="1607" y="900"/>
                  </a:lnTo>
                  <a:lnTo>
                    <a:pt x="1596" y="899"/>
                  </a:lnTo>
                  <a:lnTo>
                    <a:pt x="1585" y="898"/>
                  </a:lnTo>
                  <a:lnTo>
                    <a:pt x="1573" y="899"/>
                  </a:lnTo>
                  <a:lnTo>
                    <a:pt x="1561" y="899"/>
                  </a:lnTo>
                  <a:lnTo>
                    <a:pt x="1538" y="903"/>
                  </a:lnTo>
                  <a:lnTo>
                    <a:pt x="1538" y="903"/>
                  </a:lnTo>
                  <a:lnTo>
                    <a:pt x="1505" y="909"/>
                  </a:lnTo>
                  <a:lnTo>
                    <a:pt x="1489" y="913"/>
                  </a:lnTo>
                  <a:lnTo>
                    <a:pt x="1473" y="918"/>
                  </a:lnTo>
                  <a:lnTo>
                    <a:pt x="1458" y="923"/>
                  </a:lnTo>
                  <a:lnTo>
                    <a:pt x="1443" y="928"/>
                  </a:lnTo>
                  <a:lnTo>
                    <a:pt x="1429" y="935"/>
                  </a:lnTo>
                  <a:lnTo>
                    <a:pt x="1417" y="942"/>
                  </a:lnTo>
                  <a:lnTo>
                    <a:pt x="1417" y="942"/>
                  </a:lnTo>
                  <a:lnTo>
                    <a:pt x="1407" y="950"/>
                  </a:lnTo>
                  <a:lnTo>
                    <a:pt x="1397" y="957"/>
                  </a:lnTo>
                  <a:lnTo>
                    <a:pt x="1392" y="960"/>
                  </a:lnTo>
                  <a:lnTo>
                    <a:pt x="1388" y="963"/>
                  </a:lnTo>
                  <a:lnTo>
                    <a:pt x="1382" y="965"/>
                  </a:lnTo>
                  <a:lnTo>
                    <a:pt x="1376" y="965"/>
                  </a:lnTo>
                  <a:lnTo>
                    <a:pt x="1376" y="965"/>
                  </a:lnTo>
                  <a:lnTo>
                    <a:pt x="1380" y="960"/>
                  </a:lnTo>
                  <a:lnTo>
                    <a:pt x="1387" y="957"/>
                  </a:lnTo>
                  <a:lnTo>
                    <a:pt x="1399" y="951"/>
                  </a:lnTo>
                  <a:lnTo>
                    <a:pt x="1399" y="951"/>
                  </a:lnTo>
                  <a:lnTo>
                    <a:pt x="1408" y="942"/>
                  </a:lnTo>
                  <a:lnTo>
                    <a:pt x="1418" y="934"/>
                  </a:lnTo>
                  <a:lnTo>
                    <a:pt x="1428" y="927"/>
                  </a:lnTo>
                  <a:lnTo>
                    <a:pt x="1439" y="921"/>
                  </a:lnTo>
                  <a:lnTo>
                    <a:pt x="1452" y="915"/>
                  </a:lnTo>
                  <a:lnTo>
                    <a:pt x="1465" y="910"/>
                  </a:lnTo>
                  <a:lnTo>
                    <a:pt x="1478" y="906"/>
                  </a:lnTo>
                  <a:lnTo>
                    <a:pt x="1491" y="902"/>
                  </a:lnTo>
                  <a:lnTo>
                    <a:pt x="1520" y="895"/>
                  </a:lnTo>
                  <a:lnTo>
                    <a:pt x="1551" y="891"/>
                  </a:lnTo>
                  <a:lnTo>
                    <a:pt x="1582" y="888"/>
                  </a:lnTo>
                  <a:lnTo>
                    <a:pt x="1612" y="885"/>
                  </a:lnTo>
                  <a:lnTo>
                    <a:pt x="1612" y="885"/>
                  </a:lnTo>
                  <a:lnTo>
                    <a:pt x="1612" y="880"/>
                  </a:lnTo>
                  <a:lnTo>
                    <a:pt x="1612" y="876"/>
                  </a:lnTo>
                  <a:lnTo>
                    <a:pt x="1611" y="872"/>
                  </a:lnTo>
                  <a:lnTo>
                    <a:pt x="1609" y="869"/>
                  </a:lnTo>
                  <a:lnTo>
                    <a:pt x="1609" y="869"/>
                  </a:lnTo>
                  <a:lnTo>
                    <a:pt x="1585" y="869"/>
                  </a:lnTo>
                  <a:lnTo>
                    <a:pt x="1560" y="873"/>
                  </a:lnTo>
                  <a:lnTo>
                    <a:pt x="1535" y="877"/>
                  </a:lnTo>
                  <a:lnTo>
                    <a:pt x="1511" y="882"/>
                  </a:lnTo>
                  <a:lnTo>
                    <a:pt x="1486" y="889"/>
                  </a:lnTo>
                  <a:lnTo>
                    <a:pt x="1464" y="896"/>
                  </a:lnTo>
                  <a:lnTo>
                    <a:pt x="1422" y="910"/>
                  </a:lnTo>
                  <a:lnTo>
                    <a:pt x="1422" y="910"/>
                  </a:lnTo>
                  <a:lnTo>
                    <a:pt x="1436" y="900"/>
                  </a:lnTo>
                  <a:lnTo>
                    <a:pt x="1451" y="892"/>
                  </a:lnTo>
                  <a:lnTo>
                    <a:pt x="1467" y="885"/>
                  </a:lnTo>
                  <a:lnTo>
                    <a:pt x="1484" y="879"/>
                  </a:lnTo>
                  <a:lnTo>
                    <a:pt x="1502" y="874"/>
                  </a:lnTo>
                  <a:lnTo>
                    <a:pt x="1519" y="868"/>
                  </a:lnTo>
                  <a:lnTo>
                    <a:pt x="1554" y="860"/>
                  </a:lnTo>
                  <a:lnTo>
                    <a:pt x="1554" y="860"/>
                  </a:lnTo>
                  <a:lnTo>
                    <a:pt x="1511" y="860"/>
                  </a:lnTo>
                  <a:lnTo>
                    <a:pt x="1490" y="860"/>
                  </a:lnTo>
                  <a:lnTo>
                    <a:pt x="1470" y="862"/>
                  </a:lnTo>
                  <a:lnTo>
                    <a:pt x="1470" y="862"/>
                  </a:lnTo>
                  <a:close/>
                  <a:moveTo>
                    <a:pt x="437" y="1121"/>
                  </a:moveTo>
                  <a:lnTo>
                    <a:pt x="437" y="1121"/>
                  </a:lnTo>
                  <a:lnTo>
                    <a:pt x="430" y="1120"/>
                  </a:lnTo>
                  <a:lnTo>
                    <a:pt x="423" y="1118"/>
                  </a:lnTo>
                  <a:lnTo>
                    <a:pt x="423" y="1118"/>
                  </a:lnTo>
                  <a:lnTo>
                    <a:pt x="336" y="1093"/>
                  </a:lnTo>
                  <a:lnTo>
                    <a:pt x="294" y="1081"/>
                  </a:lnTo>
                  <a:lnTo>
                    <a:pt x="254" y="1072"/>
                  </a:lnTo>
                  <a:lnTo>
                    <a:pt x="254" y="1072"/>
                  </a:lnTo>
                  <a:lnTo>
                    <a:pt x="209" y="1062"/>
                  </a:lnTo>
                  <a:lnTo>
                    <a:pt x="163" y="1054"/>
                  </a:lnTo>
                  <a:lnTo>
                    <a:pt x="76" y="1038"/>
                  </a:lnTo>
                  <a:lnTo>
                    <a:pt x="76" y="1038"/>
                  </a:lnTo>
                  <a:lnTo>
                    <a:pt x="71" y="1041"/>
                  </a:lnTo>
                  <a:lnTo>
                    <a:pt x="65" y="1041"/>
                  </a:lnTo>
                  <a:lnTo>
                    <a:pt x="61" y="1041"/>
                  </a:lnTo>
                  <a:lnTo>
                    <a:pt x="55" y="1042"/>
                  </a:lnTo>
                  <a:lnTo>
                    <a:pt x="55" y="1042"/>
                  </a:lnTo>
                  <a:lnTo>
                    <a:pt x="49" y="1051"/>
                  </a:lnTo>
                  <a:lnTo>
                    <a:pt x="42" y="1061"/>
                  </a:lnTo>
                  <a:lnTo>
                    <a:pt x="35" y="1070"/>
                  </a:lnTo>
                  <a:lnTo>
                    <a:pt x="30" y="1080"/>
                  </a:lnTo>
                  <a:lnTo>
                    <a:pt x="30" y="1080"/>
                  </a:lnTo>
                  <a:lnTo>
                    <a:pt x="51" y="1081"/>
                  </a:lnTo>
                  <a:lnTo>
                    <a:pt x="70" y="1084"/>
                  </a:lnTo>
                  <a:lnTo>
                    <a:pt x="107" y="1088"/>
                  </a:lnTo>
                  <a:lnTo>
                    <a:pt x="107" y="1088"/>
                  </a:lnTo>
                  <a:lnTo>
                    <a:pt x="179" y="1099"/>
                  </a:lnTo>
                  <a:lnTo>
                    <a:pt x="251" y="1110"/>
                  </a:lnTo>
                  <a:lnTo>
                    <a:pt x="321" y="1122"/>
                  </a:lnTo>
                  <a:lnTo>
                    <a:pt x="391" y="1132"/>
                  </a:lnTo>
                  <a:lnTo>
                    <a:pt x="391" y="1132"/>
                  </a:lnTo>
                  <a:lnTo>
                    <a:pt x="454" y="1139"/>
                  </a:lnTo>
                  <a:lnTo>
                    <a:pt x="487" y="1144"/>
                  </a:lnTo>
                  <a:lnTo>
                    <a:pt x="523" y="1148"/>
                  </a:lnTo>
                  <a:lnTo>
                    <a:pt x="523" y="1148"/>
                  </a:lnTo>
                  <a:lnTo>
                    <a:pt x="530" y="1151"/>
                  </a:lnTo>
                  <a:lnTo>
                    <a:pt x="534" y="1151"/>
                  </a:lnTo>
                  <a:lnTo>
                    <a:pt x="535" y="1150"/>
                  </a:lnTo>
                  <a:lnTo>
                    <a:pt x="536" y="1148"/>
                  </a:lnTo>
                  <a:lnTo>
                    <a:pt x="536" y="1148"/>
                  </a:lnTo>
                  <a:lnTo>
                    <a:pt x="487" y="1136"/>
                  </a:lnTo>
                  <a:lnTo>
                    <a:pt x="461" y="1130"/>
                  </a:lnTo>
                  <a:lnTo>
                    <a:pt x="437" y="1121"/>
                  </a:lnTo>
                  <a:lnTo>
                    <a:pt x="437" y="1121"/>
                  </a:lnTo>
                  <a:close/>
                  <a:moveTo>
                    <a:pt x="657" y="1209"/>
                  </a:moveTo>
                  <a:lnTo>
                    <a:pt x="657" y="1209"/>
                  </a:lnTo>
                  <a:lnTo>
                    <a:pt x="624" y="1195"/>
                  </a:lnTo>
                  <a:lnTo>
                    <a:pt x="607" y="1188"/>
                  </a:lnTo>
                  <a:lnTo>
                    <a:pt x="589" y="1182"/>
                  </a:lnTo>
                  <a:lnTo>
                    <a:pt x="589" y="1182"/>
                  </a:lnTo>
                  <a:lnTo>
                    <a:pt x="572" y="1176"/>
                  </a:lnTo>
                  <a:lnTo>
                    <a:pt x="555" y="1169"/>
                  </a:lnTo>
                  <a:lnTo>
                    <a:pt x="555" y="1169"/>
                  </a:lnTo>
                  <a:lnTo>
                    <a:pt x="546" y="1167"/>
                  </a:lnTo>
                  <a:lnTo>
                    <a:pt x="536" y="1166"/>
                  </a:lnTo>
                  <a:lnTo>
                    <a:pt x="515" y="1164"/>
                  </a:lnTo>
                  <a:lnTo>
                    <a:pt x="494" y="1162"/>
                  </a:lnTo>
                  <a:lnTo>
                    <a:pt x="473" y="1159"/>
                  </a:lnTo>
                  <a:lnTo>
                    <a:pt x="473" y="1159"/>
                  </a:lnTo>
                  <a:lnTo>
                    <a:pt x="442" y="1154"/>
                  </a:lnTo>
                  <a:lnTo>
                    <a:pt x="411" y="1150"/>
                  </a:lnTo>
                  <a:lnTo>
                    <a:pt x="347" y="1142"/>
                  </a:lnTo>
                  <a:lnTo>
                    <a:pt x="347" y="1142"/>
                  </a:lnTo>
                  <a:lnTo>
                    <a:pt x="307" y="1138"/>
                  </a:lnTo>
                  <a:lnTo>
                    <a:pt x="269" y="1132"/>
                  </a:lnTo>
                  <a:lnTo>
                    <a:pt x="194" y="1118"/>
                  </a:lnTo>
                  <a:lnTo>
                    <a:pt x="156" y="1111"/>
                  </a:lnTo>
                  <a:lnTo>
                    <a:pt x="119" y="1105"/>
                  </a:lnTo>
                  <a:lnTo>
                    <a:pt x="82" y="1100"/>
                  </a:lnTo>
                  <a:lnTo>
                    <a:pt x="46" y="1096"/>
                  </a:lnTo>
                  <a:lnTo>
                    <a:pt x="46" y="1096"/>
                  </a:lnTo>
                  <a:lnTo>
                    <a:pt x="42" y="1101"/>
                  </a:lnTo>
                  <a:lnTo>
                    <a:pt x="37" y="1105"/>
                  </a:lnTo>
                  <a:lnTo>
                    <a:pt x="30" y="1115"/>
                  </a:lnTo>
                  <a:lnTo>
                    <a:pt x="25" y="1126"/>
                  </a:lnTo>
                  <a:lnTo>
                    <a:pt x="21" y="1136"/>
                  </a:lnTo>
                  <a:lnTo>
                    <a:pt x="21" y="1136"/>
                  </a:lnTo>
                  <a:lnTo>
                    <a:pt x="57" y="1138"/>
                  </a:lnTo>
                  <a:lnTo>
                    <a:pt x="93" y="1142"/>
                  </a:lnTo>
                  <a:lnTo>
                    <a:pt x="131" y="1147"/>
                  </a:lnTo>
                  <a:lnTo>
                    <a:pt x="169" y="1152"/>
                  </a:lnTo>
                  <a:lnTo>
                    <a:pt x="169" y="1152"/>
                  </a:lnTo>
                  <a:lnTo>
                    <a:pt x="215" y="1155"/>
                  </a:lnTo>
                  <a:lnTo>
                    <a:pt x="264" y="1157"/>
                  </a:lnTo>
                  <a:lnTo>
                    <a:pt x="313" y="1160"/>
                  </a:lnTo>
                  <a:lnTo>
                    <a:pt x="335" y="1162"/>
                  </a:lnTo>
                  <a:lnTo>
                    <a:pt x="355" y="1164"/>
                  </a:lnTo>
                  <a:lnTo>
                    <a:pt x="355" y="1164"/>
                  </a:lnTo>
                  <a:lnTo>
                    <a:pt x="393" y="1168"/>
                  </a:lnTo>
                  <a:lnTo>
                    <a:pt x="410" y="1170"/>
                  </a:lnTo>
                  <a:lnTo>
                    <a:pt x="427" y="1174"/>
                  </a:lnTo>
                  <a:lnTo>
                    <a:pt x="427" y="1174"/>
                  </a:lnTo>
                  <a:lnTo>
                    <a:pt x="430" y="1175"/>
                  </a:lnTo>
                  <a:lnTo>
                    <a:pt x="435" y="1177"/>
                  </a:lnTo>
                  <a:lnTo>
                    <a:pt x="439" y="1179"/>
                  </a:lnTo>
                  <a:lnTo>
                    <a:pt x="442" y="1180"/>
                  </a:lnTo>
                  <a:lnTo>
                    <a:pt x="442" y="1180"/>
                  </a:lnTo>
                  <a:lnTo>
                    <a:pt x="455" y="1183"/>
                  </a:lnTo>
                  <a:lnTo>
                    <a:pt x="467" y="1184"/>
                  </a:lnTo>
                  <a:lnTo>
                    <a:pt x="491" y="1186"/>
                  </a:lnTo>
                  <a:lnTo>
                    <a:pt x="516" y="1188"/>
                  </a:lnTo>
                  <a:lnTo>
                    <a:pt x="529" y="1191"/>
                  </a:lnTo>
                  <a:lnTo>
                    <a:pt x="541" y="1193"/>
                  </a:lnTo>
                  <a:lnTo>
                    <a:pt x="541" y="1193"/>
                  </a:lnTo>
                  <a:lnTo>
                    <a:pt x="616" y="1212"/>
                  </a:lnTo>
                  <a:lnTo>
                    <a:pt x="684" y="1231"/>
                  </a:lnTo>
                  <a:lnTo>
                    <a:pt x="684" y="1231"/>
                  </a:lnTo>
                  <a:lnTo>
                    <a:pt x="710" y="1240"/>
                  </a:lnTo>
                  <a:lnTo>
                    <a:pt x="723" y="1243"/>
                  </a:lnTo>
                  <a:lnTo>
                    <a:pt x="729" y="1243"/>
                  </a:lnTo>
                  <a:lnTo>
                    <a:pt x="736" y="1242"/>
                  </a:lnTo>
                  <a:lnTo>
                    <a:pt x="736" y="1242"/>
                  </a:lnTo>
                  <a:lnTo>
                    <a:pt x="725" y="1240"/>
                  </a:lnTo>
                  <a:lnTo>
                    <a:pt x="714" y="1236"/>
                  </a:lnTo>
                  <a:lnTo>
                    <a:pt x="695" y="1226"/>
                  </a:lnTo>
                  <a:lnTo>
                    <a:pt x="676" y="1216"/>
                  </a:lnTo>
                  <a:lnTo>
                    <a:pt x="667" y="1212"/>
                  </a:lnTo>
                  <a:lnTo>
                    <a:pt x="657" y="1209"/>
                  </a:lnTo>
                  <a:lnTo>
                    <a:pt x="657" y="1209"/>
                  </a:lnTo>
                  <a:close/>
                  <a:moveTo>
                    <a:pt x="587" y="1164"/>
                  </a:moveTo>
                  <a:lnTo>
                    <a:pt x="587" y="1164"/>
                  </a:lnTo>
                  <a:lnTo>
                    <a:pt x="564" y="1155"/>
                  </a:lnTo>
                  <a:lnTo>
                    <a:pt x="541" y="1148"/>
                  </a:lnTo>
                  <a:lnTo>
                    <a:pt x="541" y="1148"/>
                  </a:lnTo>
                  <a:lnTo>
                    <a:pt x="545" y="1151"/>
                  </a:lnTo>
                  <a:lnTo>
                    <a:pt x="550" y="1154"/>
                  </a:lnTo>
                  <a:lnTo>
                    <a:pt x="563" y="1159"/>
                  </a:lnTo>
                  <a:lnTo>
                    <a:pt x="576" y="1162"/>
                  </a:lnTo>
                  <a:lnTo>
                    <a:pt x="587" y="1164"/>
                  </a:lnTo>
                  <a:lnTo>
                    <a:pt x="587" y="1164"/>
                  </a:lnTo>
                  <a:close/>
                  <a:moveTo>
                    <a:pt x="474" y="1198"/>
                  </a:moveTo>
                  <a:lnTo>
                    <a:pt x="474" y="1198"/>
                  </a:lnTo>
                  <a:lnTo>
                    <a:pt x="439" y="1193"/>
                  </a:lnTo>
                  <a:lnTo>
                    <a:pt x="421" y="1190"/>
                  </a:lnTo>
                  <a:lnTo>
                    <a:pt x="402" y="1187"/>
                  </a:lnTo>
                  <a:lnTo>
                    <a:pt x="402" y="1187"/>
                  </a:lnTo>
                  <a:lnTo>
                    <a:pt x="370" y="1183"/>
                  </a:lnTo>
                  <a:lnTo>
                    <a:pt x="340" y="1178"/>
                  </a:lnTo>
                  <a:lnTo>
                    <a:pt x="309" y="1172"/>
                  </a:lnTo>
                  <a:lnTo>
                    <a:pt x="296" y="1170"/>
                  </a:lnTo>
                  <a:lnTo>
                    <a:pt x="281" y="1169"/>
                  </a:lnTo>
                  <a:lnTo>
                    <a:pt x="281" y="1169"/>
                  </a:lnTo>
                  <a:lnTo>
                    <a:pt x="199" y="1167"/>
                  </a:lnTo>
                  <a:lnTo>
                    <a:pt x="161" y="1166"/>
                  </a:lnTo>
                  <a:lnTo>
                    <a:pt x="142" y="1165"/>
                  </a:lnTo>
                  <a:lnTo>
                    <a:pt x="124" y="1163"/>
                  </a:lnTo>
                  <a:lnTo>
                    <a:pt x="124" y="1163"/>
                  </a:lnTo>
                  <a:lnTo>
                    <a:pt x="91" y="1159"/>
                  </a:lnTo>
                  <a:lnTo>
                    <a:pt x="91" y="1159"/>
                  </a:lnTo>
                  <a:lnTo>
                    <a:pt x="81" y="1157"/>
                  </a:lnTo>
                  <a:lnTo>
                    <a:pt x="71" y="1155"/>
                  </a:lnTo>
                  <a:lnTo>
                    <a:pt x="61" y="1153"/>
                  </a:lnTo>
                  <a:lnTo>
                    <a:pt x="57" y="1153"/>
                  </a:lnTo>
                  <a:lnTo>
                    <a:pt x="54" y="1153"/>
                  </a:lnTo>
                  <a:lnTo>
                    <a:pt x="54" y="1153"/>
                  </a:lnTo>
                  <a:lnTo>
                    <a:pt x="48" y="1156"/>
                  </a:lnTo>
                  <a:lnTo>
                    <a:pt x="43" y="1161"/>
                  </a:lnTo>
                  <a:lnTo>
                    <a:pt x="40" y="1167"/>
                  </a:lnTo>
                  <a:lnTo>
                    <a:pt x="36" y="1174"/>
                  </a:lnTo>
                  <a:lnTo>
                    <a:pt x="31" y="1188"/>
                  </a:lnTo>
                  <a:lnTo>
                    <a:pt x="29" y="1201"/>
                  </a:lnTo>
                  <a:lnTo>
                    <a:pt x="29" y="1201"/>
                  </a:lnTo>
                  <a:lnTo>
                    <a:pt x="39" y="1199"/>
                  </a:lnTo>
                  <a:lnTo>
                    <a:pt x="50" y="1198"/>
                  </a:lnTo>
                  <a:lnTo>
                    <a:pt x="73" y="1197"/>
                  </a:lnTo>
                  <a:lnTo>
                    <a:pt x="82" y="1196"/>
                  </a:lnTo>
                  <a:lnTo>
                    <a:pt x="92" y="1195"/>
                  </a:lnTo>
                  <a:lnTo>
                    <a:pt x="100" y="1192"/>
                  </a:lnTo>
                  <a:lnTo>
                    <a:pt x="103" y="1190"/>
                  </a:lnTo>
                  <a:lnTo>
                    <a:pt x="105" y="1187"/>
                  </a:lnTo>
                  <a:lnTo>
                    <a:pt x="105" y="1187"/>
                  </a:lnTo>
                  <a:lnTo>
                    <a:pt x="110" y="1192"/>
                  </a:lnTo>
                  <a:lnTo>
                    <a:pt x="118" y="1194"/>
                  </a:lnTo>
                  <a:lnTo>
                    <a:pt x="126" y="1195"/>
                  </a:lnTo>
                  <a:lnTo>
                    <a:pt x="135" y="1194"/>
                  </a:lnTo>
                  <a:lnTo>
                    <a:pt x="153" y="1192"/>
                  </a:lnTo>
                  <a:lnTo>
                    <a:pt x="162" y="1192"/>
                  </a:lnTo>
                  <a:lnTo>
                    <a:pt x="170" y="1191"/>
                  </a:lnTo>
                  <a:lnTo>
                    <a:pt x="170" y="1191"/>
                  </a:lnTo>
                  <a:lnTo>
                    <a:pt x="178" y="1192"/>
                  </a:lnTo>
                  <a:lnTo>
                    <a:pt x="185" y="1194"/>
                  </a:lnTo>
                  <a:lnTo>
                    <a:pt x="193" y="1195"/>
                  </a:lnTo>
                  <a:lnTo>
                    <a:pt x="201" y="1196"/>
                  </a:lnTo>
                  <a:lnTo>
                    <a:pt x="201" y="1196"/>
                  </a:lnTo>
                  <a:lnTo>
                    <a:pt x="275" y="1199"/>
                  </a:lnTo>
                  <a:lnTo>
                    <a:pt x="352" y="1200"/>
                  </a:lnTo>
                  <a:lnTo>
                    <a:pt x="352" y="1200"/>
                  </a:lnTo>
                  <a:lnTo>
                    <a:pt x="372" y="1200"/>
                  </a:lnTo>
                  <a:lnTo>
                    <a:pt x="392" y="1201"/>
                  </a:lnTo>
                  <a:lnTo>
                    <a:pt x="430" y="1205"/>
                  </a:lnTo>
                  <a:lnTo>
                    <a:pt x="469" y="1211"/>
                  </a:lnTo>
                  <a:lnTo>
                    <a:pt x="506" y="1217"/>
                  </a:lnTo>
                  <a:lnTo>
                    <a:pt x="580" y="1230"/>
                  </a:lnTo>
                  <a:lnTo>
                    <a:pt x="616" y="1236"/>
                  </a:lnTo>
                  <a:lnTo>
                    <a:pt x="651" y="1239"/>
                  </a:lnTo>
                  <a:lnTo>
                    <a:pt x="651" y="1239"/>
                  </a:lnTo>
                  <a:lnTo>
                    <a:pt x="610" y="1226"/>
                  </a:lnTo>
                  <a:lnTo>
                    <a:pt x="567" y="1214"/>
                  </a:lnTo>
                  <a:lnTo>
                    <a:pt x="521" y="1205"/>
                  </a:lnTo>
                  <a:lnTo>
                    <a:pt x="498" y="1201"/>
                  </a:lnTo>
                  <a:lnTo>
                    <a:pt x="474" y="1198"/>
                  </a:lnTo>
                  <a:lnTo>
                    <a:pt x="474" y="1198"/>
                  </a:lnTo>
                  <a:close/>
                  <a:moveTo>
                    <a:pt x="770" y="1237"/>
                  </a:moveTo>
                  <a:lnTo>
                    <a:pt x="770" y="1237"/>
                  </a:lnTo>
                  <a:lnTo>
                    <a:pt x="798" y="1250"/>
                  </a:lnTo>
                  <a:lnTo>
                    <a:pt x="827" y="1262"/>
                  </a:lnTo>
                  <a:lnTo>
                    <a:pt x="854" y="1275"/>
                  </a:lnTo>
                  <a:lnTo>
                    <a:pt x="882" y="1285"/>
                  </a:lnTo>
                  <a:lnTo>
                    <a:pt x="882" y="1285"/>
                  </a:lnTo>
                  <a:lnTo>
                    <a:pt x="853" y="1269"/>
                  </a:lnTo>
                  <a:lnTo>
                    <a:pt x="824" y="1255"/>
                  </a:lnTo>
                  <a:lnTo>
                    <a:pt x="794" y="1241"/>
                  </a:lnTo>
                  <a:lnTo>
                    <a:pt x="764" y="1228"/>
                  </a:lnTo>
                  <a:lnTo>
                    <a:pt x="733" y="1216"/>
                  </a:lnTo>
                  <a:lnTo>
                    <a:pt x="702" y="1205"/>
                  </a:lnTo>
                  <a:lnTo>
                    <a:pt x="636" y="1182"/>
                  </a:lnTo>
                  <a:lnTo>
                    <a:pt x="636" y="1182"/>
                  </a:lnTo>
                  <a:lnTo>
                    <a:pt x="669" y="1197"/>
                  </a:lnTo>
                  <a:lnTo>
                    <a:pt x="702" y="1212"/>
                  </a:lnTo>
                  <a:lnTo>
                    <a:pt x="720" y="1220"/>
                  </a:lnTo>
                  <a:lnTo>
                    <a:pt x="736" y="1227"/>
                  </a:lnTo>
                  <a:lnTo>
                    <a:pt x="753" y="1232"/>
                  </a:lnTo>
                  <a:lnTo>
                    <a:pt x="770" y="1237"/>
                  </a:lnTo>
                  <a:lnTo>
                    <a:pt x="770" y="1237"/>
                  </a:lnTo>
                  <a:close/>
                  <a:moveTo>
                    <a:pt x="552" y="1239"/>
                  </a:moveTo>
                  <a:lnTo>
                    <a:pt x="552" y="1239"/>
                  </a:lnTo>
                  <a:lnTo>
                    <a:pt x="516" y="1233"/>
                  </a:lnTo>
                  <a:lnTo>
                    <a:pt x="480" y="1226"/>
                  </a:lnTo>
                  <a:lnTo>
                    <a:pt x="480" y="1226"/>
                  </a:lnTo>
                  <a:lnTo>
                    <a:pt x="441" y="1221"/>
                  </a:lnTo>
                  <a:lnTo>
                    <a:pt x="399" y="1216"/>
                  </a:lnTo>
                  <a:lnTo>
                    <a:pt x="358" y="1213"/>
                  </a:lnTo>
                  <a:lnTo>
                    <a:pt x="314" y="1211"/>
                  </a:lnTo>
                  <a:lnTo>
                    <a:pt x="230" y="1209"/>
                  </a:lnTo>
                  <a:lnTo>
                    <a:pt x="156" y="1207"/>
                  </a:lnTo>
                  <a:lnTo>
                    <a:pt x="156" y="1207"/>
                  </a:lnTo>
                  <a:lnTo>
                    <a:pt x="151" y="1211"/>
                  </a:lnTo>
                  <a:lnTo>
                    <a:pt x="146" y="1216"/>
                  </a:lnTo>
                  <a:lnTo>
                    <a:pt x="142" y="1222"/>
                  </a:lnTo>
                  <a:lnTo>
                    <a:pt x="138" y="1228"/>
                  </a:lnTo>
                  <a:lnTo>
                    <a:pt x="132" y="1241"/>
                  </a:lnTo>
                  <a:lnTo>
                    <a:pt x="127" y="1256"/>
                  </a:lnTo>
                  <a:lnTo>
                    <a:pt x="118" y="1286"/>
                  </a:lnTo>
                  <a:lnTo>
                    <a:pt x="112" y="1300"/>
                  </a:lnTo>
                  <a:lnTo>
                    <a:pt x="109" y="1307"/>
                  </a:lnTo>
                  <a:lnTo>
                    <a:pt x="105" y="1314"/>
                  </a:lnTo>
                  <a:lnTo>
                    <a:pt x="105" y="1314"/>
                  </a:lnTo>
                  <a:lnTo>
                    <a:pt x="132" y="1305"/>
                  </a:lnTo>
                  <a:lnTo>
                    <a:pt x="160" y="1296"/>
                  </a:lnTo>
                  <a:lnTo>
                    <a:pt x="190" y="1288"/>
                  </a:lnTo>
                  <a:lnTo>
                    <a:pt x="219" y="1281"/>
                  </a:lnTo>
                  <a:lnTo>
                    <a:pt x="252" y="1274"/>
                  </a:lnTo>
                  <a:lnTo>
                    <a:pt x="284" y="1268"/>
                  </a:lnTo>
                  <a:lnTo>
                    <a:pt x="317" y="1263"/>
                  </a:lnTo>
                  <a:lnTo>
                    <a:pt x="350" y="1260"/>
                  </a:lnTo>
                  <a:lnTo>
                    <a:pt x="350" y="1260"/>
                  </a:lnTo>
                  <a:lnTo>
                    <a:pt x="379" y="1258"/>
                  </a:lnTo>
                  <a:lnTo>
                    <a:pt x="407" y="1257"/>
                  </a:lnTo>
                  <a:lnTo>
                    <a:pt x="464" y="1257"/>
                  </a:lnTo>
                  <a:lnTo>
                    <a:pt x="520" y="1258"/>
                  </a:lnTo>
                  <a:lnTo>
                    <a:pt x="575" y="1261"/>
                  </a:lnTo>
                  <a:lnTo>
                    <a:pt x="630" y="1267"/>
                  </a:lnTo>
                  <a:lnTo>
                    <a:pt x="682" y="1272"/>
                  </a:lnTo>
                  <a:lnTo>
                    <a:pt x="781" y="1284"/>
                  </a:lnTo>
                  <a:lnTo>
                    <a:pt x="781" y="1284"/>
                  </a:lnTo>
                  <a:lnTo>
                    <a:pt x="752" y="1275"/>
                  </a:lnTo>
                  <a:lnTo>
                    <a:pt x="723" y="1269"/>
                  </a:lnTo>
                  <a:lnTo>
                    <a:pt x="666" y="1257"/>
                  </a:lnTo>
                  <a:lnTo>
                    <a:pt x="609" y="1247"/>
                  </a:lnTo>
                  <a:lnTo>
                    <a:pt x="552" y="1239"/>
                  </a:lnTo>
                  <a:lnTo>
                    <a:pt x="552" y="1239"/>
                  </a:lnTo>
                  <a:close/>
                  <a:moveTo>
                    <a:pt x="116" y="1207"/>
                  </a:moveTo>
                  <a:lnTo>
                    <a:pt x="116" y="1207"/>
                  </a:lnTo>
                  <a:lnTo>
                    <a:pt x="110" y="1211"/>
                  </a:lnTo>
                  <a:lnTo>
                    <a:pt x="105" y="1216"/>
                  </a:lnTo>
                  <a:lnTo>
                    <a:pt x="96" y="1227"/>
                  </a:lnTo>
                  <a:lnTo>
                    <a:pt x="89" y="1239"/>
                  </a:lnTo>
                  <a:lnTo>
                    <a:pt x="80" y="1253"/>
                  </a:lnTo>
                  <a:lnTo>
                    <a:pt x="80" y="1253"/>
                  </a:lnTo>
                  <a:lnTo>
                    <a:pt x="70" y="1271"/>
                  </a:lnTo>
                  <a:lnTo>
                    <a:pt x="59" y="1289"/>
                  </a:lnTo>
                  <a:lnTo>
                    <a:pt x="59" y="1289"/>
                  </a:lnTo>
                  <a:lnTo>
                    <a:pt x="44" y="1316"/>
                  </a:lnTo>
                  <a:lnTo>
                    <a:pt x="37" y="1329"/>
                  </a:lnTo>
                  <a:lnTo>
                    <a:pt x="32" y="1342"/>
                  </a:lnTo>
                  <a:lnTo>
                    <a:pt x="27" y="1354"/>
                  </a:lnTo>
                  <a:lnTo>
                    <a:pt x="24" y="1368"/>
                  </a:lnTo>
                  <a:lnTo>
                    <a:pt x="21" y="1382"/>
                  </a:lnTo>
                  <a:lnTo>
                    <a:pt x="21" y="1397"/>
                  </a:lnTo>
                  <a:lnTo>
                    <a:pt x="21" y="1397"/>
                  </a:lnTo>
                  <a:lnTo>
                    <a:pt x="35" y="1403"/>
                  </a:lnTo>
                  <a:lnTo>
                    <a:pt x="49" y="1406"/>
                  </a:lnTo>
                  <a:lnTo>
                    <a:pt x="64" y="1409"/>
                  </a:lnTo>
                  <a:lnTo>
                    <a:pt x="79" y="1411"/>
                  </a:lnTo>
                  <a:lnTo>
                    <a:pt x="94" y="1412"/>
                  </a:lnTo>
                  <a:lnTo>
                    <a:pt x="109" y="1412"/>
                  </a:lnTo>
                  <a:lnTo>
                    <a:pt x="140" y="1412"/>
                  </a:lnTo>
                  <a:lnTo>
                    <a:pt x="171" y="1410"/>
                  </a:lnTo>
                  <a:lnTo>
                    <a:pt x="201" y="1407"/>
                  </a:lnTo>
                  <a:lnTo>
                    <a:pt x="230" y="1405"/>
                  </a:lnTo>
                  <a:lnTo>
                    <a:pt x="258" y="1404"/>
                  </a:lnTo>
                  <a:lnTo>
                    <a:pt x="258" y="1404"/>
                  </a:lnTo>
                  <a:lnTo>
                    <a:pt x="289" y="1404"/>
                  </a:lnTo>
                  <a:lnTo>
                    <a:pt x="321" y="1402"/>
                  </a:lnTo>
                  <a:lnTo>
                    <a:pt x="352" y="1399"/>
                  </a:lnTo>
                  <a:lnTo>
                    <a:pt x="384" y="1396"/>
                  </a:lnTo>
                  <a:lnTo>
                    <a:pt x="448" y="1389"/>
                  </a:lnTo>
                  <a:lnTo>
                    <a:pt x="511" y="1383"/>
                  </a:lnTo>
                  <a:lnTo>
                    <a:pt x="511" y="1383"/>
                  </a:lnTo>
                  <a:lnTo>
                    <a:pt x="577" y="1377"/>
                  </a:lnTo>
                  <a:lnTo>
                    <a:pt x="610" y="1374"/>
                  </a:lnTo>
                  <a:lnTo>
                    <a:pt x="641" y="1373"/>
                  </a:lnTo>
                  <a:lnTo>
                    <a:pt x="641" y="1373"/>
                  </a:lnTo>
                  <a:lnTo>
                    <a:pt x="667" y="1366"/>
                  </a:lnTo>
                  <a:lnTo>
                    <a:pt x="693" y="1362"/>
                  </a:lnTo>
                  <a:lnTo>
                    <a:pt x="720" y="1359"/>
                  </a:lnTo>
                  <a:lnTo>
                    <a:pt x="746" y="1357"/>
                  </a:lnTo>
                  <a:lnTo>
                    <a:pt x="801" y="1354"/>
                  </a:lnTo>
                  <a:lnTo>
                    <a:pt x="853" y="1352"/>
                  </a:lnTo>
                  <a:lnTo>
                    <a:pt x="853" y="1352"/>
                  </a:lnTo>
                  <a:lnTo>
                    <a:pt x="850" y="1341"/>
                  </a:lnTo>
                  <a:lnTo>
                    <a:pt x="846" y="1330"/>
                  </a:lnTo>
                  <a:lnTo>
                    <a:pt x="846" y="1330"/>
                  </a:lnTo>
                  <a:lnTo>
                    <a:pt x="773" y="1334"/>
                  </a:lnTo>
                  <a:lnTo>
                    <a:pt x="701" y="1338"/>
                  </a:lnTo>
                  <a:lnTo>
                    <a:pt x="666" y="1341"/>
                  </a:lnTo>
                  <a:lnTo>
                    <a:pt x="632" y="1344"/>
                  </a:lnTo>
                  <a:lnTo>
                    <a:pt x="597" y="1348"/>
                  </a:lnTo>
                  <a:lnTo>
                    <a:pt x="563" y="1352"/>
                  </a:lnTo>
                  <a:lnTo>
                    <a:pt x="563" y="1352"/>
                  </a:lnTo>
                  <a:lnTo>
                    <a:pt x="551" y="1356"/>
                  </a:lnTo>
                  <a:lnTo>
                    <a:pt x="541" y="1358"/>
                  </a:lnTo>
                  <a:lnTo>
                    <a:pt x="529" y="1360"/>
                  </a:lnTo>
                  <a:lnTo>
                    <a:pt x="517" y="1362"/>
                  </a:lnTo>
                  <a:lnTo>
                    <a:pt x="517" y="1362"/>
                  </a:lnTo>
                  <a:lnTo>
                    <a:pt x="513" y="1361"/>
                  </a:lnTo>
                  <a:lnTo>
                    <a:pt x="508" y="1361"/>
                  </a:lnTo>
                  <a:lnTo>
                    <a:pt x="502" y="1360"/>
                  </a:lnTo>
                  <a:lnTo>
                    <a:pt x="498" y="1360"/>
                  </a:lnTo>
                  <a:lnTo>
                    <a:pt x="498" y="1360"/>
                  </a:lnTo>
                  <a:lnTo>
                    <a:pt x="469" y="1363"/>
                  </a:lnTo>
                  <a:lnTo>
                    <a:pt x="439" y="1368"/>
                  </a:lnTo>
                  <a:lnTo>
                    <a:pt x="379" y="1378"/>
                  </a:lnTo>
                  <a:lnTo>
                    <a:pt x="348" y="1382"/>
                  </a:lnTo>
                  <a:lnTo>
                    <a:pt x="317" y="1386"/>
                  </a:lnTo>
                  <a:lnTo>
                    <a:pt x="287" y="1388"/>
                  </a:lnTo>
                  <a:lnTo>
                    <a:pt x="256" y="1389"/>
                  </a:lnTo>
                  <a:lnTo>
                    <a:pt x="256" y="1389"/>
                  </a:lnTo>
                  <a:lnTo>
                    <a:pt x="272" y="1383"/>
                  </a:lnTo>
                  <a:lnTo>
                    <a:pt x="287" y="1379"/>
                  </a:lnTo>
                  <a:lnTo>
                    <a:pt x="303" y="1377"/>
                  </a:lnTo>
                  <a:lnTo>
                    <a:pt x="319" y="1375"/>
                  </a:lnTo>
                  <a:lnTo>
                    <a:pt x="352" y="1372"/>
                  </a:lnTo>
                  <a:lnTo>
                    <a:pt x="368" y="1369"/>
                  </a:lnTo>
                  <a:lnTo>
                    <a:pt x="384" y="1367"/>
                  </a:lnTo>
                  <a:lnTo>
                    <a:pt x="384" y="1367"/>
                  </a:lnTo>
                  <a:lnTo>
                    <a:pt x="422" y="1359"/>
                  </a:lnTo>
                  <a:lnTo>
                    <a:pt x="459" y="1351"/>
                  </a:lnTo>
                  <a:lnTo>
                    <a:pt x="498" y="1345"/>
                  </a:lnTo>
                  <a:lnTo>
                    <a:pt x="516" y="1343"/>
                  </a:lnTo>
                  <a:lnTo>
                    <a:pt x="535" y="1342"/>
                  </a:lnTo>
                  <a:lnTo>
                    <a:pt x="535" y="1342"/>
                  </a:lnTo>
                  <a:lnTo>
                    <a:pt x="489" y="1342"/>
                  </a:lnTo>
                  <a:lnTo>
                    <a:pt x="440" y="1342"/>
                  </a:lnTo>
                  <a:lnTo>
                    <a:pt x="389" y="1344"/>
                  </a:lnTo>
                  <a:lnTo>
                    <a:pt x="362" y="1346"/>
                  </a:lnTo>
                  <a:lnTo>
                    <a:pt x="334" y="1349"/>
                  </a:lnTo>
                  <a:lnTo>
                    <a:pt x="334" y="1349"/>
                  </a:lnTo>
                  <a:lnTo>
                    <a:pt x="309" y="1351"/>
                  </a:lnTo>
                  <a:lnTo>
                    <a:pt x="285" y="1352"/>
                  </a:lnTo>
                  <a:lnTo>
                    <a:pt x="285" y="1352"/>
                  </a:lnTo>
                  <a:lnTo>
                    <a:pt x="258" y="1357"/>
                  </a:lnTo>
                  <a:lnTo>
                    <a:pt x="232" y="1361"/>
                  </a:lnTo>
                  <a:lnTo>
                    <a:pt x="208" y="1364"/>
                  </a:lnTo>
                  <a:lnTo>
                    <a:pt x="195" y="1365"/>
                  </a:lnTo>
                  <a:lnTo>
                    <a:pt x="183" y="1365"/>
                  </a:lnTo>
                  <a:lnTo>
                    <a:pt x="183" y="1365"/>
                  </a:lnTo>
                  <a:lnTo>
                    <a:pt x="165" y="1364"/>
                  </a:lnTo>
                  <a:lnTo>
                    <a:pt x="147" y="1363"/>
                  </a:lnTo>
                  <a:lnTo>
                    <a:pt x="130" y="1362"/>
                  </a:lnTo>
                  <a:lnTo>
                    <a:pt x="112" y="1363"/>
                  </a:lnTo>
                  <a:lnTo>
                    <a:pt x="112" y="1363"/>
                  </a:lnTo>
                  <a:lnTo>
                    <a:pt x="105" y="1365"/>
                  </a:lnTo>
                  <a:lnTo>
                    <a:pt x="97" y="1367"/>
                  </a:lnTo>
                  <a:lnTo>
                    <a:pt x="91" y="1369"/>
                  </a:lnTo>
                  <a:lnTo>
                    <a:pt x="87" y="1369"/>
                  </a:lnTo>
                  <a:lnTo>
                    <a:pt x="84" y="1368"/>
                  </a:lnTo>
                  <a:lnTo>
                    <a:pt x="84" y="1368"/>
                  </a:lnTo>
                  <a:lnTo>
                    <a:pt x="82" y="1365"/>
                  </a:lnTo>
                  <a:lnTo>
                    <a:pt x="82" y="1362"/>
                  </a:lnTo>
                  <a:lnTo>
                    <a:pt x="82" y="1356"/>
                  </a:lnTo>
                  <a:lnTo>
                    <a:pt x="86" y="1350"/>
                  </a:lnTo>
                  <a:lnTo>
                    <a:pt x="89" y="1346"/>
                  </a:lnTo>
                  <a:lnTo>
                    <a:pt x="89" y="1346"/>
                  </a:lnTo>
                  <a:lnTo>
                    <a:pt x="88" y="1337"/>
                  </a:lnTo>
                  <a:lnTo>
                    <a:pt x="87" y="1328"/>
                  </a:lnTo>
                  <a:lnTo>
                    <a:pt x="88" y="1320"/>
                  </a:lnTo>
                  <a:lnTo>
                    <a:pt x="89" y="1315"/>
                  </a:lnTo>
                  <a:lnTo>
                    <a:pt x="89" y="1315"/>
                  </a:lnTo>
                  <a:lnTo>
                    <a:pt x="99" y="1293"/>
                  </a:lnTo>
                  <a:lnTo>
                    <a:pt x="110" y="1269"/>
                  </a:lnTo>
                  <a:lnTo>
                    <a:pt x="121" y="1243"/>
                  </a:lnTo>
                  <a:lnTo>
                    <a:pt x="125" y="1230"/>
                  </a:lnTo>
                  <a:lnTo>
                    <a:pt x="128" y="1217"/>
                  </a:lnTo>
                  <a:lnTo>
                    <a:pt x="128" y="1217"/>
                  </a:lnTo>
                  <a:lnTo>
                    <a:pt x="132" y="1215"/>
                  </a:lnTo>
                  <a:lnTo>
                    <a:pt x="137" y="1212"/>
                  </a:lnTo>
                  <a:lnTo>
                    <a:pt x="138" y="1210"/>
                  </a:lnTo>
                  <a:lnTo>
                    <a:pt x="139" y="1209"/>
                  </a:lnTo>
                  <a:lnTo>
                    <a:pt x="139" y="1208"/>
                  </a:lnTo>
                  <a:lnTo>
                    <a:pt x="137" y="1207"/>
                  </a:lnTo>
                  <a:lnTo>
                    <a:pt x="137" y="1207"/>
                  </a:lnTo>
                  <a:lnTo>
                    <a:pt x="126" y="1208"/>
                  </a:lnTo>
                  <a:lnTo>
                    <a:pt x="116" y="1207"/>
                  </a:lnTo>
                  <a:lnTo>
                    <a:pt x="116" y="1207"/>
                  </a:lnTo>
                  <a:close/>
                  <a:moveTo>
                    <a:pt x="380" y="1271"/>
                  </a:moveTo>
                  <a:lnTo>
                    <a:pt x="380" y="1271"/>
                  </a:lnTo>
                  <a:lnTo>
                    <a:pt x="379" y="1271"/>
                  </a:lnTo>
                  <a:lnTo>
                    <a:pt x="379" y="1273"/>
                  </a:lnTo>
                  <a:lnTo>
                    <a:pt x="378" y="1274"/>
                  </a:lnTo>
                  <a:lnTo>
                    <a:pt x="377" y="1274"/>
                  </a:lnTo>
                  <a:lnTo>
                    <a:pt x="377" y="1274"/>
                  </a:lnTo>
                  <a:lnTo>
                    <a:pt x="361" y="1275"/>
                  </a:lnTo>
                  <a:lnTo>
                    <a:pt x="345" y="1276"/>
                  </a:lnTo>
                  <a:lnTo>
                    <a:pt x="311" y="1280"/>
                  </a:lnTo>
                  <a:lnTo>
                    <a:pt x="275" y="1285"/>
                  </a:lnTo>
                  <a:lnTo>
                    <a:pt x="240" y="1290"/>
                  </a:lnTo>
                  <a:lnTo>
                    <a:pt x="240" y="1290"/>
                  </a:lnTo>
                  <a:lnTo>
                    <a:pt x="206" y="1297"/>
                  </a:lnTo>
                  <a:lnTo>
                    <a:pt x="171" y="1306"/>
                  </a:lnTo>
                  <a:lnTo>
                    <a:pt x="155" y="1312"/>
                  </a:lnTo>
                  <a:lnTo>
                    <a:pt x="139" y="1317"/>
                  </a:lnTo>
                  <a:lnTo>
                    <a:pt x="123" y="1324"/>
                  </a:lnTo>
                  <a:lnTo>
                    <a:pt x="108" y="1331"/>
                  </a:lnTo>
                  <a:lnTo>
                    <a:pt x="108" y="1331"/>
                  </a:lnTo>
                  <a:lnTo>
                    <a:pt x="120" y="1331"/>
                  </a:lnTo>
                  <a:lnTo>
                    <a:pt x="132" y="1330"/>
                  </a:lnTo>
                  <a:lnTo>
                    <a:pt x="142" y="1329"/>
                  </a:lnTo>
                  <a:lnTo>
                    <a:pt x="148" y="1330"/>
                  </a:lnTo>
                  <a:lnTo>
                    <a:pt x="153" y="1331"/>
                  </a:lnTo>
                  <a:lnTo>
                    <a:pt x="153" y="1331"/>
                  </a:lnTo>
                  <a:lnTo>
                    <a:pt x="146" y="1334"/>
                  </a:lnTo>
                  <a:lnTo>
                    <a:pt x="138" y="1336"/>
                  </a:lnTo>
                  <a:lnTo>
                    <a:pt x="122" y="1337"/>
                  </a:lnTo>
                  <a:lnTo>
                    <a:pt x="115" y="1338"/>
                  </a:lnTo>
                  <a:lnTo>
                    <a:pt x="109" y="1342"/>
                  </a:lnTo>
                  <a:lnTo>
                    <a:pt x="106" y="1343"/>
                  </a:lnTo>
                  <a:lnTo>
                    <a:pt x="104" y="1345"/>
                  </a:lnTo>
                  <a:lnTo>
                    <a:pt x="103" y="1348"/>
                  </a:lnTo>
                  <a:lnTo>
                    <a:pt x="102" y="1351"/>
                  </a:lnTo>
                  <a:lnTo>
                    <a:pt x="102" y="1351"/>
                  </a:lnTo>
                  <a:lnTo>
                    <a:pt x="155" y="1349"/>
                  </a:lnTo>
                  <a:lnTo>
                    <a:pt x="211" y="1346"/>
                  </a:lnTo>
                  <a:lnTo>
                    <a:pt x="322" y="1336"/>
                  </a:lnTo>
                  <a:lnTo>
                    <a:pt x="377" y="1332"/>
                  </a:lnTo>
                  <a:lnTo>
                    <a:pt x="431" y="1329"/>
                  </a:lnTo>
                  <a:lnTo>
                    <a:pt x="485" y="1327"/>
                  </a:lnTo>
                  <a:lnTo>
                    <a:pt x="536" y="1326"/>
                  </a:lnTo>
                  <a:lnTo>
                    <a:pt x="536" y="1326"/>
                  </a:lnTo>
                  <a:lnTo>
                    <a:pt x="616" y="1327"/>
                  </a:lnTo>
                  <a:lnTo>
                    <a:pt x="685" y="1324"/>
                  </a:lnTo>
                  <a:lnTo>
                    <a:pt x="754" y="1320"/>
                  </a:lnTo>
                  <a:lnTo>
                    <a:pt x="827" y="1314"/>
                  </a:lnTo>
                  <a:lnTo>
                    <a:pt x="827" y="1314"/>
                  </a:lnTo>
                  <a:lnTo>
                    <a:pt x="791" y="1311"/>
                  </a:lnTo>
                  <a:lnTo>
                    <a:pt x="754" y="1307"/>
                  </a:lnTo>
                  <a:lnTo>
                    <a:pt x="713" y="1303"/>
                  </a:lnTo>
                  <a:lnTo>
                    <a:pt x="692" y="1302"/>
                  </a:lnTo>
                  <a:lnTo>
                    <a:pt x="668" y="1301"/>
                  </a:lnTo>
                  <a:lnTo>
                    <a:pt x="668" y="1301"/>
                  </a:lnTo>
                  <a:lnTo>
                    <a:pt x="677" y="1298"/>
                  </a:lnTo>
                  <a:lnTo>
                    <a:pt x="687" y="1294"/>
                  </a:lnTo>
                  <a:lnTo>
                    <a:pt x="698" y="1293"/>
                  </a:lnTo>
                  <a:lnTo>
                    <a:pt x="702" y="1293"/>
                  </a:lnTo>
                  <a:lnTo>
                    <a:pt x="708" y="1294"/>
                  </a:lnTo>
                  <a:lnTo>
                    <a:pt x="708" y="1294"/>
                  </a:lnTo>
                  <a:lnTo>
                    <a:pt x="686" y="1288"/>
                  </a:lnTo>
                  <a:lnTo>
                    <a:pt x="665" y="1284"/>
                  </a:lnTo>
                  <a:lnTo>
                    <a:pt x="642" y="1281"/>
                  </a:lnTo>
                  <a:lnTo>
                    <a:pt x="621" y="1277"/>
                  </a:lnTo>
                  <a:lnTo>
                    <a:pt x="600" y="1275"/>
                  </a:lnTo>
                  <a:lnTo>
                    <a:pt x="578" y="1274"/>
                  </a:lnTo>
                  <a:lnTo>
                    <a:pt x="536" y="1273"/>
                  </a:lnTo>
                  <a:lnTo>
                    <a:pt x="455" y="1273"/>
                  </a:lnTo>
                  <a:lnTo>
                    <a:pt x="417" y="1273"/>
                  </a:lnTo>
                  <a:lnTo>
                    <a:pt x="380" y="1271"/>
                  </a:lnTo>
                  <a:lnTo>
                    <a:pt x="380" y="1271"/>
                  </a:lnTo>
                  <a:close/>
                  <a:moveTo>
                    <a:pt x="789" y="1299"/>
                  </a:moveTo>
                  <a:lnTo>
                    <a:pt x="789" y="1299"/>
                  </a:lnTo>
                  <a:lnTo>
                    <a:pt x="766" y="1296"/>
                  </a:lnTo>
                  <a:lnTo>
                    <a:pt x="754" y="1294"/>
                  </a:lnTo>
                  <a:lnTo>
                    <a:pt x="748" y="1294"/>
                  </a:lnTo>
                  <a:lnTo>
                    <a:pt x="743" y="1296"/>
                  </a:lnTo>
                  <a:lnTo>
                    <a:pt x="743" y="1296"/>
                  </a:lnTo>
                  <a:lnTo>
                    <a:pt x="769" y="1299"/>
                  </a:lnTo>
                  <a:lnTo>
                    <a:pt x="781" y="1300"/>
                  </a:lnTo>
                  <a:lnTo>
                    <a:pt x="786" y="1300"/>
                  </a:lnTo>
                  <a:lnTo>
                    <a:pt x="789" y="1299"/>
                  </a:lnTo>
                  <a:lnTo>
                    <a:pt x="789" y="1299"/>
                  </a:lnTo>
                  <a:close/>
                  <a:moveTo>
                    <a:pt x="926" y="1341"/>
                  </a:moveTo>
                  <a:lnTo>
                    <a:pt x="926" y="1341"/>
                  </a:lnTo>
                  <a:lnTo>
                    <a:pt x="922" y="1341"/>
                  </a:lnTo>
                  <a:lnTo>
                    <a:pt x="917" y="1341"/>
                  </a:lnTo>
                  <a:lnTo>
                    <a:pt x="914" y="1341"/>
                  </a:lnTo>
                  <a:lnTo>
                    <a:pt x="914" y="1342"/>
                  </a:lnTo>
                  <a:lnTo>
                    <a:pt x="915" y="1344"/>
                  </a:lnTo>
                  <a:lnTo>
                    <a:pt x="915" y="1344"/>
                  </a:lnTo>
                  <a:lnTo>
                    <a:pt x="890" y="1337"/>
                  </a:lnTo>
                  <a:lnTo>
                    <a:pt x="862" y="1330"/>
                  </a:lnTo>
                  <a:lnTo>
                    <a:pt x="862" y="1330"/>
                  </a:lnTo>
                  <a:lnTo>
                    <a:pt x="862" y="1335"/>
                  </a:lnTo>
                  <a:lnTo>
                    <a:pt x="863" y="1339"/>
                  </a:lnTo>
                  <a:lnTo>
                    <a:pt x="864" y="1343"/>
                  </a:lnTo>
                  <a:lnTo>
                    <a:pt x="867" y="1346"/>
                  </a:lnTo>
                  <a:lnTo>
                    <a:pt x="873" y="1351"/>
                  </a:lnTo>
                  <a:lnTo>
                    <a:pt x="875" y="1354"/>
                  </a:lnTo>
                  <a:lnTo>
                    <a:pt x="877" y="1358"/>
                  </a:lnTo>
                  <a:lnTo>
                    <a:pt x="877" y="1358"/>
                  </a:lnTo>
                  <a:lnTo>
                    <a:pt x="909" y="1362"/>
                  </a:lnTo>
                  <a:lnTo>
                    <a:pt x="925" y="1363"/>
                  </a:lnTo>
                  <a:lnTo>
                    <a:pt x="941" y="1362"/>
                  </a:lnTo>
                  <a:lnTo>
                    <a:pt x="955" y="1360"/>
                  </a:lnTo>
                  <a:lnTo>
                    <a:pt x="963" y="1358"/>
                  </a:lnTo>
                  <a:lnTo>
                    <a:pt x="969" y="1356"/>
                  </a:lnTo>
                  <a:lnTo>
                    <a:pt x="974" y="1352"/>
                  </a:lnTo>
                  <a:lnTo>
                    <a:pt x="981" y="1348"/>
                  </a:lnTo>
                  <a:lnTo>
                    <a:pt x="986" y="1344"/>
                  </a:lnTo>
                  <a:lnTo>
                    <a:pt x="990" y="1338"/>
                  </a:lnTo>
                  <a:lnTo>
                    <a:pt x="990" y="1338"/>
                  </a:lnTo>
                  <a:lnTo>
                    <a:pt x="989" y="1333"/>
                  </a:lnTo>
                  <a:lnTo>
                    <a:pt x="986" y="1329"/>
                  </a:lnTo>
                  <a:lnTo>
                    <a:pt x="978" y="1317"/>
                  </a:lnTo>
                  <a:lnTo>
                    <a:pt x="978" y="1317"/>
                  </a:lnTo>
                  <a:lnTo>
                    <a:pt x="971" y="1319"/>
                  </a:lnTo>
                  <a:lnTo>
                    <a:pt x="966" y="1322"/>
                  </a:lnTo>
                  <a:lnTo>
                    <a:pt x="960" y="1326"/>
                  </a:lnTo>
                  <a:lnTo>
                    <a:pt x="956" y="1330"/>
                  </a:lnTo>
                  <a:lnTo>
                    <a:pt x="956" y="1330"/>
                  </a:lnTo>
                  <a:lnTo>
                    <a:pt x="954" y="1328"/>
                  </a:lnTo>
                  <a:lnTo>
                    <a:pt x="952" y="1328"/>
                  </a:lnTo>
                  <a:lnTo>
                    <a:pt x="948" y="1329"/>
                  </a:lnTo>
                  <a:lnTo>
                    <a:pt x="944" y="1331"/>
                  </a:lnTo>
                  <a:lnTo>
                    <a:pt x="936" y="1336"/>
                  </a:lnTo>
                  <a:lnTo>
                    <a:pt x="930" y="1338"/>
                  </a:lnTo>
                  <a:lnTo>
                    <a:pt x="926" y="1341"/>
                  </a:lnTo>
                  <a:lnTo>
                    <a:pt x="926" y="13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612402" y="1825805"/>
            <a:ext cx="959704" cy="960000"/>
            <a:chOff x="4209190" y="1369777"/>
            <a:chExt cx="720000" cy="720222"/>
          </a:xfrm>
        </p:grpSpPr>
        <p:sp>
          <p:nvSpPr>
            <p:cNvPr id="32" name="椭圆 9"/>
            <p:cNvSpPr>
              <a:spLocks noChangeArrowheads="1"/>
            </p:cNvSpPr>
            <p:nvPr/>
          </p:nvSpPr>
          <p:spPr bwMode="auto">
            <a:xfrm>
              <a:off x="4209190" y="1369777"/>
              <a:ext cx="720000" cy="72022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anchor="ctr"/>
            <a:lstStyle/>
            <a:p>
              <a:pPr algn="ctr"/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grpSp>
          <p:nvGrpSpPr>
            <p:cNvPr id="2" name="组合 34"/>
            <p:cNvGrpSpPr/>
            <p:nvPr/>
          </p:nvGrpSpPr>
          <p:grpSpPr>
            <a:xfrm>
              <a:off x="4286248" y="1589779"/>
              <a:ext cx="642942" cy="357300"/>
              <a:chOff x="2071688" y="881063"/>
              <a:chExt cx="871538" cy="463550"/>
            </a:xfrm>
          </p:grpSpPr>
          <p:sp>
            <p:nvSpPr>
              <p:cNvPr id="36" name="Freeform 149"/>
              <p:cNvSpPr/>
              <p:nvPr/>
            </p:nvSpPr>
            <p:spPr bwMode="auto">
              <a:xfrm>
                <a:off x="2289176" y="990600"/>
                <a:ext cx="120650" cy="115888"/>
              </a:xfrm>
              <a:custGeom>
                <a:avLst/>
                <a:gdLst/>
                <a:ahLst/>
                <a:cxnLst>
                  <a:cxn ang="0">
                    <a:pos x="230" y="40"/>
                  </a:cxn>
                  <a:cxn ang="0">
                    <a:pos x="223" y="41"/>
                  </a:cxn>
                  <a:cxn ang="0">
                    <a:pos x="217" y="38"/>
                  </a:cxn>
                  <a:cxn ang="0">
                    <a:pos x="204" y="31"/>
                  </a:cxn>
                  <a:cxn ang="0">
                    <a:pos x="187" y="26"/>
                  </a:cxn>
                  <a:cxn ang="0">
                    <a:pos x="167" y="23"/>
                  </a:cxn>
                  <a:cxn ang="0">
                    <a:pos x="140" y="18"/>
                  </a:cxn>
                  <a:cxn ang="0">
                    <a:pos x="125" y="18"/>
                  </a:cxn>
                  <a:cxn ang="0">
                    <a:pos x="111" y="23"/>
                  </a:cxn>
                  <a:cxn ang="0">
                    <a:pos x="104" y="27"/>
                  </a:cxn>
                  <a:cxn ang="0">
                    <a:pos x="98" y="35"/>
                  </a:cxn>
                  <a:cxn ang="0">
                    <a:pos x="92" y="43"/>
                  </a:cxn>
                  <a:cxn ang="0">
                    <a:pos x="72" y="68"/>
                  </a:cxn>
                  <a:cxn ang="0">
                    <a:pos x="67" y="78"/>
                  </a:cxn>
                  <a:cxn ang="0">
                    <a:pos x="77" y="82"/>
                  </a:cxn>
                  <a:cxn ang="0">
                    <a:pos x="101" y="85"/>
                  </a:cxn>
                  <a:cxn ang="0">
                    <a:pos x="114" y="87"/>
                  </a:cxn>
                  <a:cxn ang="0">
                    <a:pos x="133" y="94"/>
                  </a:cxn>
                  <a:cxn ang="0">
                    <a:pos x="141" y="100"/>
                  </a:cxn>
                  <a:cxn ang="0">
                    <a:pos x="144" y="110"/>
                  </a:cxn>
                  <a:cxn ang="0">
                    <a:pos x="123" y="103"/>
                  </a:cxn>
                  <a:cxn ang="0">
                    <a:pos x="91" y="95"/>
                  </a:cxn>
                  <a:cxn ang="0">
                    <a:pos x="67" y="93"/>
                  </a:cxn>
                  <a:cxn ang="0">
                    <a:pos x="54" y="94"/>
                  </a:cxn>
                  <a:cxn ang="0">
                    <a:pos x="35" y="119"/>
                  </a:cxn>
                  <a:cxn ang="0">
                    <a:pos x="25" y="133"/>
                  </a:cxn>
                  <a:cxn ang="0">
                    <a:pos x="18" y="146"/>
                  </a:cxn>
                  <a:cxn ang="0">
                    <a:pos x="12" y="161"/>
                  </a:cxn>
                  <a:cxn ang="0">
                    <a:pos x="13" y="170"/>
                  </a:cxn>
                  <a:cxn ang="0">
                    <a:pos x="18" y="181"/>
                  </a:cxn>
                  <a:cxn ang="0">
                    <a:pos x="32" y="191"/>
                  </a:cxn>
                  <a:cxn ang="0">
                    <a:pos x="52" y="198"/>
                  </a:cxn>
                  <a:cxn ang="0">
                    <a:pos x="74" y="203"/>
                  </a:cxn>
                  <a:cxn ang="0">
                    <a:pos x="121" y="208"/>
                  </a:cxn>
                  <a:cxn ang="0">
                    <a:pos x="138" y="210"/>
                  </a:cxn>
                  <a:cxn ang="0">
                    <a:pos x="132" y="218"/>
                  </a:cxn>
                  <a:cxn ang="0">
                    <a:pos x="122" y="220"/>
                  </a:cxn>
                  <a:cxn ang="0">
                    <a:pos x="95" y="217"/>
                  </a:cxn>
                  <a:cxn ang="0">
                    <a:pos x="79" y="216"/>
                  </a:cxn>
                  <a:cxn ang="0">
                    <a:pos x="47" y="209"/>
                  </a:cxn>
                  <a:cxn ang="0">
                    <a:pos x="32" y="204"/>
                  </a:cxn>
                  <a:cxn ang="0">
                    <a:pos x="12" y="194"/>
                  </a:cxn>
                  <a:cxn ang="0">
                    <a:pos x="2" y="183"/>
                  </a:cxn>
                  <a:cxn ang="0">
                    <a:pos x="0" y="167"/>
                  </a:cxn>
                  <a:cxn ang="0">
                    <a:pos x="5" y="144"/>
                  </a:cxn>
                  <a:cxn ang="0">
                    <a:pos x="8" y="136"/>
                  </a:cxn>
                  <a:cxn ang="0">
                    <a:pos x="18" y="121"/>
                  </a:cxn>
                  <a:cxn ang="0">
                    <a:pos x="24" y="116"/>
                  </a:cxn>
                  <a:cxn ang="0">
                    <a:pos x="31" y="101"/>
                  </a:cxn>
                  <a:cxn ang="0">
                    <a:pos x="58" y="61"/>
                  </a:cxn>
                  <a:cxn ang="0">
                    <a:pos x="66" y="51"/>
                  </a:cxn>
                  <a:cxn ang="0">
                    <a:pos x="87" y="27"/>
                  </a:cxn>
                  <a:cxn ang="0">
                    <a:pos x="96" y="17"/>
                  </a:cxn>
                  <a:cxn ang="0">
                    <a:pos x="107" y="7"/>
                  </a:cxn>
                  <a:cxn ang="0">
                    <a:pos x="119" y="1"/>
                  </a:cxn>
                  <a:cxn ang="0">
                    <a:pos x="138" y="1"/>
                  </a:cxn>
                  <a:cxn ang="0">
                    <a:pos x="149" y="4"/>
                  </a:cxn>
                  <a:cxn ang="0">
                    <a:pos x="164" y="8"/>
                  </a:cxn>
                  <a:cxn ang="0">
                    <a:pos x="195" y="15"/>
                  </a:cxn>
                  <a:cxn ang="0">
                    <a:pos x="216" y="22"/>
                  </a:cxn>
                  <a:cxn ang="0">
                    <a:pos x="227" y="30"/>
                  </a:cxn>
                  <a:cxn ang="0">
                    <a:pos x="230" y="36"/>
                  </a:cxn>
                  <a:cxn ang="0">
                    <a:pos x="230" y="40"/>
                  </a:cxn>
                </a:cxnLst>
                <a:rect l="0" t="0" r="r" b="b"/>
                <a:pathLst>
                  <a:path w="230" h="220">
                    <a:moveTo>
                      <a:pt x="230" y="40"/>
                    </a:moveTo>
                    <a:lnTo>
                      <a:pt x="230" y="40"/>
                    </a:lnTo>
                    <a:lnTo>
                      <a:pt x="227" y="41"/>
                    </a:lnTo>
                    <a:lnTo>
                      <a:pt x="223" y="41"/>
                    </a:lnTo>
                    <a:lnTo>
                      <a:pt x="220" y="39"/>
                    </a:lnTo>
                    <a:lnTo>
                      <a:pt x="217" y="38"/>
                    </a:lnTo>
                    <a:lnTo>
                      <a:pt x="210" y="34"/>
                    </a:lnTo>
                    <a:lnTo>
                      <a:pt x="204" y="31"/>
                    </a:lnTo>
                    <a:lnTo>
                      <a:pt x="204" y="31"/>
                    </a:lnTo>
                    <a:lnTo>
                      <a:pt x="187" y="26"/>
                    </a:lnTo>
                    <a:lnTo>
                      <a:pt x="167" y="23"/>
                    </a:lnTo>
                    <a:lnTo>
                      <a:pt x="167" y="23"/>
                    </a:lnTo>
                    <a:lnTo>
                      <a:pt x="148" y="19"/>
                    </a:lnTo>
                    <a:lnTo>
                      <a:pt x="140" y="18"/>
                    </a:lnTo>
                    <a:lnTo>
                      <a:pt x="132" y="18"/>
                    </a:lnTo>
                    <a:lnTo>
                      <a:pt x="125" y="18"/>
                    </a:lnTo>
                    <a:lnTo>
                      <a:pt x="117" y="20"/>
                    </a:lnTo>
                    <a:lnTo>
                      <a:pt x="111" y="23"/>
                    </a:lnTo>
                    <a:lnTo>
                      <a:pt x="104" y="27"/>
                    </a:lnTo>
                    <a:lnTo>
                      <a:pt x="104" y="27"/>
                    </a:lnTo>
                    <a:lnTo>
                      <a:pt x="101" y="31"/>
                    </a:lnTo>
                    <a:lnTo>
                      <a:pt x="98" y="35"/>
                    </a:lnTo>
                    <a:lnTo>
                      <a:pt x="92" y="43"/>
                    </a:lnTo>
                    <a:lnTo>
                      <a:pt x="92" y="43"/>
                    </a:lnTo>
                    <a:lnTo>
                      <a:pt x="78" y="60"/>
                    </a:lnTo>
                    <a:lnTo>
                      <a:pt x="72" y="68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71" y="80"/>
                    </a:lnTo>
                    <a:lnTo>
                      <a:pt x="77" y="82"/>
                    </a:lnTo>
                    <a:lnTo>
                      <a:pt x="89" y="84"/>
                    </a:lnTo>
                    <a:lnTo>
                      <a:pt x="101" y="85"/>
                    </a:lnTo>
                    <a:lnTo>
                      <a:pt x="114" y="87"/>
                    </a:lnTo>
                    <a:lnTo>
                      <a:pt x="114" y="87"/>
                    </a:lnTo>
                    <a:lnTo>
                      <a:pt x="124" y="91"/>
                    </a:lnTo>
                    <a:lnTo>
                      <a:pt x="133" y="94"/>
                    </a:lnTo>
                    <a:lnTo>
                      <a:pt x="138" y="97"/>
                    </a:lnTo>
                    <a:lnTo>
                      <a:pt x="141" y="100"/>
                    </a:lnTo>
                    <a:lnTo>
                      <a:pt x="143" y="104"/>
                    </a:lnTo>
                    <a:lnTo>
                      <a:pt x="144" y="110"/>
                    </a:lnTo>
                    <a:lnTo>
                      <a:pt x="144" y="110"/>
                    </a:lnTo>
                    <a:lnTo>
                      <a:pt x="123" y="103"/>
                    </a:lnTo>
                    <a:lnTo>
                      <a:pt x="101" y="97"/>
                    </a:lnTo>
                    <a:lnTo>
                      <a:pt x="91" y="95"/>
                    </a:lnTo>
                    <a:lnTo>
                      <a:pt x="79" y="94"/>
                    </a:lnTo>
                    <a:lnTo>
                      <a:pt x="67" y="93"/>
                    </a:lnTo>
                    <a:lnTo>
                      <a:pt x="54" y="94"/>
                    </a:lnTo>
                    <a:lnTo>
                      <a:pt x="54" y="94"/>
                    </a:lnTo>
                    <a:lnTo>
                      <a:pt x="45" y="106"/>
                    </a:lnTo>
                    <a:lnTo>
                      <a:pt x="35" y="119"/>
                    </a:lnTo>
                    <a:lnTo>
                      <a:pt x="35" y="119"/>
                    </a:lnTo>
                    <a:lnTo>
                      <a:pt x="25" y="133"/>
                    </a:lnTo>
                    <a:lnTo>
                      <a:pt x="18" y="146"/>
                    </a:lnTo>
                    <a:lnTo>
                      <a:pt x="18" y="146"/>
                    </a:lnTo>
                    <a:lnTo>
                      <a:pt x="13" y="157"/>
                    </a:lnTo>
                    <a:lnTo>
                      <a:pt x="12" y="161"/>
                    </a:lnTo>
                    <a:lnTo>
                      <a:pt x="12" y="166"/>
                    </a:lnTo>
                    <a:lnTo>
                      <a:pt x="13" y="170"/>
                    </a:lnTo>
                    <a:lnTo>
                      <a:pt x="15" y="174"/>
                    </a:lnTo>
                    <a:lnTo>
                      <a:pt x="18" y="181"/>
                    </a:lnTo>
                    <a:lnTo>
                      <a:pt x="24" y="186"/>
                    </a:lnTo>
                    <a:lnTo>
                      <a:pt x="32" y="191"/>
                    </a:lnTo>
                    <a:lnTo>
                      <a:pt x="41" y="194"/>
                    </a:lnTo>
                    <a:lnTo>
                      <a:pt x="52" y="198"/>
                    </a:lnTo>
                    <a:lnTo>
                      <a:pt x="63" y="201"/>
                    </a:lnTo>
                    <a:lnTo>
                      <a:pt x="74" y="203"/>
                    </a:lnTo>
                    <a:lnTo>
                      <a:pt x="98" y="205"/>
                    </a:lnTo>
                    <a:lnTo>
                      <a:pt x="121" y="208"/>
                    </a:lnTo>
                    <a:lnTo>
                      <a:pt x="138" y="210"/>
                    </a:lnTo>
                    <a:lnTo>
                      <a:pt x="138" y="210"/>
                    </a:lnTo>
                    <a:lnTo>
                      <a:pt x="136" y="215"/>
                    </a:lnTo>
                    <a:lnTo>
                      <a:pt x="132" y="218"/>
                    </a:lnTo>
                    <a:lnTo>
                      <a:pt x="127" y="219"/>
                    </a:lnTo>
                    <a:lnTo>
                      <a:pt x="122" y="220"/>
                    </a:lnTo>
                    <a:lnTo>
                      <a:pt x="108" y="219"/>
                    </a:lnTo>
                    <a:lnTo>
                      <a:pt x="95" y="217"/>
                    </a:lnTo>
                    <a:lnTo>
                      <a:pt x="95" y="217"/>
                    </a:lnTo>
                    <a:lnTo>
                      <a:pt x="79" y="216"/>
                    </a:lnTo>
                    <a:lnTo>
                      <a:pt x="63" y="214"/>
                    </a:lnTo>
                    <a:lnTo>
                      <a:pt x="47" y="209"/>
                    </a:lnTo>
                    <a:lnTo>
                      <a:pt x="32" y="204"/>
                    </a:lnTo>
                    <a:lnTo>
                      <a:pt x="32" y="204"/>
                    </a:lnTo>
                    <a:lnTo>
                      <a:pt x="21" y="200"/>
                    </a:lnTo>
                    <a:lnTo>
                      <a:pt x="12" y="194"/>
                    </a:lnTo>
                    <a:lnTo>
                      <a:pt x="6" y="188"/>
                    </a:lnTo>
                    <a:lnTo>
                      <a:pt x="2" y="183"/>
                    </a:lnTo>
                    <a:lnTo>
                      <a:pt x="0" y="175"/>
                    </a:lnTo>
                    <a:lnTo>
                      <a:pt x="0" y="167"/>
                    </a:lnTo>
                    <a:lnTo>
                      <a:pt x="1" y="156"/>
                    </a:lnTo>
                    <a:lnTo>
                      <a:pt x="5" y="144"/>
                    </a:lnTo>
                    <a:lnTo>
                      <a:pt x="5" y="144"/>
                    </a:lnTo>
                    <a:lnTo>
                      <a:pt x="8" y="136"/>
                    </a:lnTo>
                    <a:lnTo>
                      <a:pt x="12" y="128"/>
                    </a:lnTo>
                    <a:lnTo>
                      <a:pt x="18" y="121"/>
                    </a:lnTo>
                    <a:lnTo>
                      <a:pt x="24" y="116"/>
                    </a:lnTo>
                    <a:lnTo>
                      <a:pt x="24" y="116"/>
                    </a:lnTo>
                    <a:lnTo>
                      <a:pt x="26" y="109"/>
                    </a:lnTo>
                    <a:lnTo>
                      <a:pt x="31" y="101"/>
                    </a:lnTo>
                    <a:lnTo>
                      <a:pt x="39" y="87"/>
                    </a:lnTo>
                    <a:lnTo>
                      <a:pt x="58" y="61"/>
                    </a:lnTo>
                    <a:lnTo>
                      <a:pt x="58" y="61"/>
                    </a:lnTo>
                    <a:lnTo>
                      <a:pt x="66" y="51"/>
                    </a:lnTo>
                    <a:lnTo>
                      <a:pt x="72" y="43"/>
                    </a:lnTo>
                    <a:lnTo>
                      <a:pt x="87" y="27"/>
                    </a:lnTo>
                    <a:lnTo>
                      <a:pt x="87" y="27"/>
                    </a:lnTo>
                    <a:lnTo>
                      <a:pt x="96" y="17"/>
                    </a:lnTo>
                    <a:lnTo>
                      <a:pt x="101" y="11"/>
                    </a:lnTo>
                    <a:lnTo>
                      <a:pt x="107" y="7"/>
                    </a:lnTo>
                    <a:lnTo>
                      <a:pt x="112" y="4"/>
                    </a:lnTo>
                    <a:lnTo>
                      <a:pt x="119" y="1"/>
                    </a:lnTo>
                    <a:lnTo>
                      <a:pt x="128" y="0"/>
                    </a:lnTo>
                    <a:lnTo>
                      <a:pt x="138" y="1"/>
                    </a:lnTo>
                    <a:lnTo>
                      <a:pt x="138" y="1"/>
                    </a:lnTo>
                    <a:lnTo>
                      <a:pt x="149" y="4"/>
                    </a:lnTo>
                    <a:lnTo>
                      <a:pt x="164" y="8"/>
                    </a:lnTo>
                    <a:lnTo>
                      <a:pt x="164" y="8"/>
                    </a:lnTo>
                    <a:lnTo>
                      <a:pt x="185" y="12"/>
                    </a:lnTo>
                    <a:lnTo>
                      <a:pt x="195" y="15"/>
                    </a:lnTo>
                    <a:lnTo>
                      <a:pt x="206" y="18"/>
                    </a:lnTo>
                    <a:lnTo>
                      <a:pt x="216" y="22"/>
                    </a:lnTo>
                    <a:lnTo>
                      <a:pt x="223" y="26"/>
                    </a:lnTo>
                    <a:lnTo>
                      <a:pt x="227" y="30"/>
                    </a:lnTo>
                    <a:lnTo>
                      <a:pt x="228" y="33"/>
                    </a:lnTo>
                    <a:lnTo>
                      <a:pt x="230" y="36"/>
                    </a:lnTo>
                    <a:lnTo>
                      <a:pt x="230" y="40"/>
                    </a:lnTo>
                    <a:lnTo>
                      <a:pt x="230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endParaRPr>
              </a:p>
            </p:txBody>
          </p:sp>
          <p:sp>
            <p:nvSpPr>
              <p:cNvPr id="37" name="Freeform 150"/>
              <p:cNvSpPr/>
              <p:nvPr/>
            </p:nvSpPr>
            <p:spPr bwMode="auto">
              <a:xfrm>
                <a:off x="2405063" y="1038225"/>
                <a:ext cx="57150" cy="17463"/>
              </a:xfrm>
              <a:custGeom>
                <a:avLst/>
                <a:gdLst/>
                <a:ahLst/>
                <a:cxnLst>
                  <a:cxn ang="0">
                    <a:pos x="107" y="26"/>
                  </a:cxn>
                  <a:cxn ang="0">
                    <a:pos x="107" y="26"/>
                  </a:cxn>
                  <a:cxn ang="0">
                    <a:pos x="106" y="27"/>
                  </a:cxn>
                  <a:cxn ang="0">
                    <a:pos x="106" y="28"/>
                  </a:cxn>
                  <a:cxn ang="0">
                    <a:pos x="106" y="32"/>
                  </a:cxn>
                  <a:cxn ang="0">
                    <a:pos x="106" y="32"/>
                  </a:cxn>
                  <a:cxn ang="0">
                    <a:pos x="96" y="32"/>
                  </a:cxn>
                  <a:cxn ang="0">
                    <a:pos x="87" y="31"/>
                  </a:cxn>
                  <a:cxn ang="0">
                    <a:pos x="78" y="28"/>
                  </a:cxn>
                  <a:cxn ang="0">
                    <a:pos x="70" y="25"/>
                  </a:cxn>
                  <a:cxn ang="0">
                    <a:pos x="53" y="19"/>
                  </a:cxn>
                  <a:cxn ang="0">
                    <a:pos x="43" y="16"/>
                  </a:cxn>
                  <a:cxn ang="0">
                    <a:pos x="34" y="13"/>
                  </a:cxn>
                  <a:cxn ang="0">
                    <a:pos x="34" y="13"/>
                  </a:cxn>
                  <a:cxn ang="0">
                    <a:pos x="26" y="15"/>
                  </a:cxn>
                  <a:cxn ang="0">
                    <a:pos x="17" y="13"/>
                  </a:cxn>
                  <a:cxn ang="0">
                    <a:pos x="9" y="1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3" y="0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6" y="3"/>
                  </a:cxn>
                  <a:cxn ang="0">
                    <a:pos x="48" y="5"/>
                  </a:cxn>
                  <a:cxn ang="0">
                    <a:pos x="60" y="7"/>
                  </a:cxn>
                  <a:cxn ang="0">
                    <a:pos x="71" y="10"/>
                  </a:cxn>
                  <a:cxn ang="0">
                    <a:pos x="80" y="15"/>
                  </a:cxn>
                  <a:cxn ang="0">
                    <a:pos x="90" y="19"/>
                  </a:cxn>
                  <a:cxn ang="0">
                    <a:pos x="90" y="19"/>
                  </a:cxn>
                  <a:cxn ang="0">
                    <a:pos x="95" y="18"/>
                  </a:cxn>
                  <a:cxn ang="0">
                    <a:pos x="101" y="19"/>
                  </a:cxn>
                  <a:cxn ang="0">
                    <a:pos x="105" y="21"/>
                  </a:cxn>
                  <a:cxn ang="0">
                    <a:pos x="106" y="24"/>
                  </a:cxn>
                  <a:cxn ang="0">
                    <a:pos x="107" y="26"/>
                  </a:cxn>
                  <a:cxn ang="0">
                    <a:pos x="107" y="26"/>
                  </a:cxn>
                </a:cxnLst>
                <a:rect l="0" t="0" r="r" b="b"/>
                <a:pathLst>
                  <a:path w="107" h="32">
                    <a:moveTo>
                      <a:pt x="107" y="26"/>
                    </a:moveTo>
                    <a:lnTo>
                      <a:pt x="107" y="26"/>
                    </a:lnTo>
                    <a:lnTo>
                      <a:pt x="106" y="27"/>
                    </a:lnTo>
                    <a:lnTo>
                      <a:pt x="106" y="28"/>
                    </a:lnTo>
                    <a:lnTo>
                      <a:pt x="106" y="32"/>
                    </a:lnTo>
                    <a:lnTo>
                      <a:pt x="106" y="32"/>
                    </a:lnTo>
                    <a:lnTo>
                      <a:pt x="96" y="32"/>
                    </a:lnTo>
                    <a:lnTo>
                      <a:pt x="87" y="31"/>
                    </a:lnTo>
                    <a:lnTo>
                      <a:pt x="78" y="28"/>
                    </a:lnTo>
                    <a:lnTo>
                      <a:pt x="70" y="25"/>
                    </a:lnTo>
                    <a:lnTo>
                      <a:pt x="53" y="19"/>
                    </a:lnTo>
                    <a:lnTo>
                      <a:pt x="43" y="16"/>
                    </a:lnTo>
                    <a:lnTo>
                      <a:pt x="34" y="13"/>
                    </a:lnTo>
                    <a:lnTo>
                      <a:pt x="34" y="13"/>
                    </a:lnTo>
                    <a:lnTo>
                      <a:pt x="26" y="15"/>
                    </a:lnTo>
                    <a:lnTo>
                      <a:pt x="17" y="13"/>
                    </a:lnTo>
                    <a:lnTo>
                      <a:pt x="9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6" y="3"/>
                    </a:lnTo>
                    <a:lnTo>
                      <a:pt x="48" y="5"/>
                    </a:lnTo>
                    <a:lnTo>
                      <a:pt x="60" y="7"/>
                    </a:lnTo>
                    <a:lnTo>
                      <a:pt x="71" y="10"/>
                    </a:lnTo>
                    <a:lnTo>
                      <a:pt x="80" y="15"/>
                    </a:lnTo>
                    <a:lnTo>
                      <a:pt x="90" y="19"/>
                    </a:lnTo>
                    <a:lnTo>
                      <a:pt x="90" y="19"/>
                    </a:lnTo>
                    <a:lnTo>
                      <a:pt x="95" y="18"/>
                    </a:lnTo>
                    <a:lnTo>
                      <a:pt x="101" y="19"/>
                    </a:lnTo>
                    <a:lnTo>
                      <a:pt x="105" y="21"/>
                    </a:lnTo>
                    <a:lnTo>
                      <a:pt x="106" y="24"/>
                    </a:lnTo>
                    <a:lnTo>
                      <a:pt x="107" y="26"/>
                    </a:lnTo>
                    <a:lnTo>
                      <a:pt x="107" y="2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endParaRPr>
              </a:p>
            </p:txBody>
          </p:sp>
          <p:sp>
            <p:nvSpPr>
              <p:cNvPr id="38" name="Freeform 151"/>
              <p:cNvSpPr/>
              <p:nvPr/>
            </p:nvSpPr>
            <p:spPr bwMode="auto">
              <a:xfrm>
                <a:off x="2719388" y="1049338"/>
                <a:ext cx="61913" cy="61913"/>
              </a:xfrm>
              <a:custGeom>
                <a:avLst/>
                <a:gdLst/>
                <a:ahLst/>
                <a:cxnLst>
                  <a:cxn ang="0">
                    <a:pos x="22" y="82"/>
                  </a:cxn>
                  <a:cxn ang="0">
                    <a:pos x="22" y="90"/>
                  </a:cxn>
                  <a:cxn ang="0">
                    <a:pos x="21" y="95"/>
                  </a:cxn>
                  <a:cxn ang="0">
                    <a:pos x="33" y="100"/>
                  </a:cxn>
                  <a:cxn ang="0">
                    <a:pos x="66" y="104"/>
                  </a:cxn>
                  <a:cxn ang="0">
                    <a:pos x="82" y="105"/>
                  </a:cxn>
                  <a:cxn ang="0">
                    <a:pos x="94" y="104"/>
                  </a:cxn>
                  <a:cxn ang="0">
                    <a:pos x="101" y="105"/>
                  </a:cxn>
                  <a:cxn ang="0">
                    <a:pos x="104" y="110"/>
                  </a:cxn>
                  <a:cxn ang="0">
                    <a:pos x="92" y="113"/>
                  </a:cxn>
                  <a:cxn ang="0">
                    <a:pos x="66" y="117"/>
                  </a:cxn>
                  <a:cxn ang="0">
                    <a:pos x="37" y="115"/>
                  </a:cxn>
                  <a:cxn ang="0">
                    <a:pos x="11" y="106"/>
                  </a:cxn>
                  <a:cxn ang="0">
                    <a:pos x="0" y="101"/>
                  </a:cxn>
                  <a:cxn ang="0">
                    <a:pos x="1" y="91"/>
                  </a:cxn>
                  <a:cxn ang="0">
                    <a:pos x="9" y="76"/>
                  </a:cxn>
                  <a:cxn ang="0">
                    <a:pos x="14" y="69"/>
                  </a:cxn>
                  <a:cxn ang="0">
                    <a:pos x="43" y="64"/>
                  </a:cxn>
                  <a:cxn ang="0">
                    <a:pos x="76" y="58"/>
                  </a:cxn>
                  <a:cxn ang="0">
                    <a:pos x="90" y="52"/>
                  </a:cxn>
                  <a:cxn ang="0">
                    <a:pos x="100" y="44"/>
                  </a:cxn>
                  <a:cxn ang="0">
                    <a:pos x="103" y="31"/>
                  </a:cxn>
                  <a:cxn ang="0">
                    <a:pos x="98" y="15"/>
                  </a:cxn>
                  <a:cxn ang="0">
                    <a:pos x="88" y="13"/>
                  </a:cxn>
                  <a:cxn ang="0">
                    <a:pos x="79" y="12"/>
                  </a:cxn>
                  <a:cxn ang="0">
                    <a:pos x="73" y="13"/>
                  </a:cxn>
                  <a:cxn ang="0">
                    <a:pos x="61" y="24"/>
                  </a:cxn>
                  <a:cxn ang="0">
                    <a:pos x="54" y="29"/>
                  </a:cxn>
                  <a:cxn ang="0">
                    <a:pos x="44" y="31"/>
                  </a:cxn>
                  <a:cxn ang="0">
                    <a:pos x="44" y="26"/>
                  </a:cxn>
                  <a:cxn ang="0">
                    <a:pos x="46" y="16"/>
                  </a:cxn>
                  <a:cxn ang="0">
                    <a:pos x="53" y="10"/>
                  </a:cxn>
                  <a:cxn ang="0">
                    <a:pos x="62" y="4"/>
                  </a:cxn>
                  <a:cxn ang="0">
                    <a:pos x="78" y="0"/>
                  </a:cxn>
                  <a:cxn ang="0">
                    <a:pos x="96" y="1"/>
                  </a:cxn>
                  <a:cxn ang="0">
                    <a:pos x="106" y="4"/>
                  </a:cxn>
                  <a:cxn ang="0">
                    <a:pos x="111" y="7"/>
                  </a:cxn>
                  <a:cxn ang="0">
                    <a:pos x="116" y="22"/>
                  </a:cxn>
                  <a:cxn ang="0">
                    <a:pos x="118" y="35"/>
                  </a:cxn>
                  <a:cxn ang="0">
                    <a:pos x="117" y="43"/>
                  </a:cxn>
                  <a:cxn ang="0">
                    <a:pos x="112" y="55"/>
                  </a:cxn>
                  <a:cxn ang="0">
                    <a:pos x="102" y="63"/>
                  </a:cxn>
                  <a:cxn ang="0">
                    <a:pos x="82" y="72"/>
                  </a:cxn>
                  <a:cxn ang="0">
                    <a:pos x="52" y="78"/>
                  </a:cxn>
                  <a:cxn ang="0">
                    <a:pos x="22" y="82"/>
                  </a:cxn>
                </a:cxnLst>
                <a:rect l="0" t="0" r="r" b="b"/>
                <a:pathLst>
                  <a:path w="118" h="117">
                    <a:moveTo>
                      <a:pt x="22" y="82"/>
                    </a:moveTo>
                    <a:lnTo>
                      <a:pt x="22" y="82"/>
                    </a:lnTo>
                    <a:lnTo>
                      <a:pt x="23" y="87"/>
                    </a:lnTo>
                    <a:lnTo>
                      <a:pt x="22" y="90"/>
                    </a:lnTo>
                    <a:lnTo>
                      <a:pt x="21" y="92"/>
                    </a:lnTo>
                    <a:lnTo>
                      <a:pt x="21" y="95"/>
                    </a:lnTo>
                    <a:lnTo>
                      <a:pt x="21" y="95"/>
                    </a:lnTo>
                    <a:lnTo>
                      <a:pt x="33" y="100"/>
                    </a:lnTo>
                    <a:lnTo>
                      <a:pt x="50" y="103"/>
                    </a:lnTo>
                    <a:lnTo>
                      <a:pt x="66" y="104"/>
                    </a:lnTo>
                    <a:lnTo>
                      <a:pt x="82" y="105"/>
                    </a:lnTo>
                    <a:lnTo>
                      <a:pt x="82" y="105"/>
                    </a:lnTo>
                    <a:lnTo>
                      <a:pt x="88" y="105"/>
                    </a:lnTo>
                    <a:lnTo>
                      <a:pt x="94" y="104"/>
                    </a:lnTo>
                    <a:lnTo>
                      <a:pt x="98" y="104"/>
                    </a:lnTo>
                    <a:lnTo>
                      <a:pt x="101" y="105"/>
                    </a:lnTo>
                    <a:lnTo>
                      <a:pt x="103" y="107"/>
                    </a:lnTo>
                    <a:lnTo>
                      <a:pt x="104" y="110"/>
                    </a:lnTo>
                    <a:lnTo>
                      <a:pt x="104" y="110"/>
                    </a:lnTo>
                    <a:lnTo>
                      <a:pt x="92" y="113"/>
                    </a:lnTo>
                    <a:lnTo>
                      <a:pt x="79" y="117"/>
                    </a:lnTo>
                    <a:lnTo>
                      <a:pt x="66" y="117"/>
                    </a:lnTo>
                    <a:lnTo>
                      <a:pt x="51" y="117"/>
                    </a:lnTo>
                    <a:lnTo>
                      <a:pt x="37" y="115"/>
                    </a:lnTo>
                    <a:lnTo>
                      <a:pt x="23" y="111"/>
                    </a:lnTo>
                    <a:lnTo>
                      <a:pt x="11" y="106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1" y="91"/>
                    </a:lnTo>
                    <a:lnTo>
                      <a:pt x="5" y="83"/>
                    </a:lnTo>
                    <a:lnTo>
                      <a:pt x="9" y="76"/>
                    </a:lnTo>
                    <a:lnTo>
                      <a:pt x="14" y="69"/>
                    </a:lnTo>
                    <a:lnTo>
                      <a:pt x="14" y="69"/>
                    </a:lnTo>
                    <a:lnTo>
                      <a:pt x="27" y="66"/>
                    </a:lnTo>
                    <a:lnTo>
                      <a:pt x="43" y="64"/>
                    </a:lnTo>
                    <a:lnTo>
                      <a:pt x="60" y="62"/>
                    </a:lnTo>
                    <a:lnTo>
                      <a:pt x="76" y="58"/>
                    </a:lnTo>
                    <a:lnTo>
                      <a:pt x="84" y="56"/>
                    </a:lnTo>
                    <a:lnTo>
                      <a:pt x="90" y="52"/>
                    </a:lnTo>
                    <a:lnTo>
                      <a:pt x="96" y="48"/>
                    </a:lnTo>
                    <a:lnTo>
                      <a:pt x="100" y="44"/>
                    </a:lnTo>
                    <a:lnTo>
                      <a:pt x="102" y="39"/>
                    </a:lnTo>
                    <a:lnTo>
                      <a:pt x="103" y="31"/>
                    </a:lnTo>
                    <a:lnTo>
                      <a:pt x="102" y="24"/>
                    </a:lnTo>
                    <a:lnTo>
                      <a:pt x="98" y="15"/>
                    </a:lnTo>
                    <a:lnTo>
                      <a:pt x="98" y="15"/>
                    </a:lnTo>
                    <a:lnTo>
                      <a:pt x="88" y="13"/>
                    </a:lnTo>
                    <a:lnTo>
                      <a:pt x="84" y="12"/>
                    </a:lnTo>
                    <a:lnTo>
                      <a:pt x="79" y="12"/>
                    </a:lnTo>
                    <a:lnTo>
                      <a:pt x="79" y="12"/>
                    </a:lnTo>
                    <a:lnTo>
                      <a:pt x="73" y="13"/>
                    </a:lnTo>
                    <a:lnTo>
                      <a:pt x="69" y="16"/>
                    </a:lnTo>
                    <a:lnTo>
                      <a:pt x="61" y="24"/>
                    </a:lnTo>
                    <a:lnTo>
                      <a:pt x="57" y="27"/>
                    </a:lnTo>
                    <a:lnTo>
                      <a:pt x="54" y="29"/>
                    </a:lnTo>
                    <a:lnTo>
                      <a:pt x="50" y="31"/>
                    </a:lnTo>
                    <a:lnTo>
                      <a:pt x="44" y="31"/>
                    </a:lnTo>
                    <a:lnTo>
                      <a:pt x="44" y="31"/>
                    </a:lnTo>
                    <a:lnTo>
                      <a:pt x="44" y="26"/>
                    </a:lnTo>
                    <a:lnTo>
                      <a:pt x="45" y="20"/>
                    </a:lnTo>
                    <a:lnTo>
                      <a:pt x="46" y="16"/>
                    </a:lnTo>
                    <a:lnTo>
                      <a:pt x="50" y="13"/>
                    </a:lnTo>
                    <a:lnTo>
                      <a:pt x="53" y="10"/>
                    </a:lnTo>
                    <a:lnTo>
                      <a:pt x="57" y="6"/>
                    </a:lnTo>
                    <a:lnTo>
                      <a:pt x="62" y="4"/>
                    </a:lnTo>
                    <a:lnTo>
                      <a:pt x="68" y="2"/>
                    </a:lnTo>
                    <a:lnTo>
                      <a:pt x="78" y="0"/>
                    </a:lnTo>
                    <a:lnTo>
                      <a:pt x="90" y="0"/>
                    </a:lnTo>
                    <a:lnTo>
                      <a:pt x="96" y="1"/>
                    </a:lnTo>
                    <a:lnTo>
                      <a:pt x="101" y="2"/>
                    </a:lnTo>
                    <a:lnTo>
                      <a:pt x="106" y="4"/>
                    </a:lnTo>
                    <a:lnTo>
                      <a:pt x="111" y="7"/>
                    </a:lnTo>
                    <a:lnTo>
                      <a:pt x="111" y="7"/>
                    </a:lnTo>
                    <a:lnTo>
                      <a:pt x="113" y="16"/>
                    </a:lnTo>
                    <a:lnTo>
                      <a:pt x="116" y="22"/>
                    </a:lnTo>
                    <a:lnTo>
                      <a:pt x="118" y="29"/>
                    </a:lnTo>
                    <a:lnTo>
                      <a:pt x="118" y="35"/>
                    </a:lnTo>
                    <a:lnTo>
                      <a:pt x="118" y="35"/>
                    </a:lnTo>
                    <a:lnTo>
                      <a:pt x="117" y="43"/>
                    </a:lnTo>
                    <a:lnTo>
                      <a:pt x="115" y="49"/>
                    </a:lnTo>
                    <a:lnTo>
                      <a:pt x="112" y="55"/>
                    </a:lnTo>
                    <a:lnTo>
                      <a:pt x="106" y="59"/>
                    </a:lnTo>
                    <a:lnTo>
                      <a:pt x="102" y="63"/>
                    </a:lnTo>
                    <a:lnTo>
                      <a:pt x="96" y="66"/>
                    </a:lnTo>
                    <a:lnTo>
                      <a:pt x="82" y="72"/>
                    </a:lnTo>
                    <a:lnTo>
                      <a:pt x="67" y="75"/>
                    </a:lnTo>
                    <a:lnTo>
                      <a:pt x="52" y="78"/>
                    </a:lnTo>
                    <a:lnTo>
                      <a:pt x="22" y="82"/>
                    </a:lnTo>
                    <a:lnTo>
                      <a:pt x="2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endParaRPr>
              </a:p>
            </p:txBody>
          </p:sp>
          <p:sp>
            <p:nvSpPr>
              <p:cNvPr id="39" name="Freeform 152"/>
              <p:cNvSpPr/>
              <p:nvPr/>
            </p:nvSpPr>
            <p:spPr bwMode="auto">
              <a:xfrm>
                <a:off x="2479676" y="1055688"/>
                <a:ext cx="114300" cy="88900"/>
              </a:xfrm>
              <a:custGeom>
                <a:avLst/>
                <a:gdLst/>
                <a:ahLst/>
                <a:cxnLst>
                  <a:cxn ang="0">
                    <a:pos x="59" y="7"/>
                  </a:cxn>
                  <a:cxn ang="0">
                    <a:pos x="52" y="30"/>
                  </a:cxn>
                  <a:cxn ang="0">
                    <a:pos x="52" y="36"/>
                  </a:cxn>
                  <a:cxn ang="0">
                    <a:pos x="89" y="20"/>
                  </a:cxn>
                  <a:cxn ang="0">
                    <a:pos x="115" y="17"/>
                  </a:cxn>
                  <a:cxn ang="0">
                    <a:pos x="135" y="23"/>
                  </a:cxn>
                  <a:cxn ang="0">
                    <a:pos x="142" y="43"/>
                  </a:cxn>
                  <a:cxn ang="0">
                    <a:pos x="151" y="47"/>
                  </a:cxn>
                  <a:cxn ang="0">
                    <a:pos x="186" y="39"/>
                  </a:cxn>
                  <a:cxn ang="0">
                    <a:pos x="205" y="43"/>
                  </a:cxn>
                  <a:cxn ang="0">
                    <a:pos x="216" y="54"/>
                  </a:cxn>
                  <a:cxn ang="0">
                    <a:pos x="215" y="79"/>
                  </a:cxn>
                  <a:cxn ang="0">
                    <a:pos x="207" y="96"/>
                  </a:cxn>
                  <a:cxn ang="0">
                    <a:pos x="185" y="140"/>
                  </a:cxn>
                  <a:cxn ang="0">
                    <a:pos x="176" y="165"/>
                  </a:cxn>
                  <a:cxn ang="0">
                    <a:pos x="168" y="167"/>
                  </a:cxn>
                  <a:cxn ang="0">
                    <a:pos x="162" y="165"/>
                  </a:cxn>
                  <a:cxn ang="0">
                    <a:pos x="161" y="157"/>
                  </a:cxn>
                  <a:cxn ang="0">
                    <a:pos x="170" y="146"/>
                  </a:cxn>
                  <a:cxn ang="0">
                    <a:pos x="186" y="112"/>
                  </a:cxn>
                  <a:cxn ang="0">
                    <a:pos x="202" y="79"/>
                  </a:cxn>
                  <a:cxn ang="0">
                    <a:pos x="202" y="64"/>
                  </a:cxn>
                  <a:cxn ang="0">
                    <a:pos x="190" y="50"/>
                  </a:cxn>
                  <a:cxn ang="0">
                    <a:pos x="164" y="55"/>
                  </a:cxn>
                  <a:cxn ang="0">
                    <a:pos x="133" y="73"/>
                  </a:cxn>
                  <a:cxn ang="0">
                    <a:pos x="112" y="112"/>
                  </a:cxn>
                  <a:cxn ang="0">
                    <a:pos x="103" y="129"/>
                  </a:cxn>
                  <a:cxn ang="0">
                    <a:pos x="92" y="136"/>
                  </a:cxn>
                  <a:cxn ang="0">
                    <a:pos x="91" y="122"/>
                  </a:cxn>
                  <a:cxn ang="0">
                    <a:pos x="120" y="71"/>
                  </a:cxn>
                  <a:cxn ang="0">
                    <a:pos x="126" y="51"/>
                  </a:cxn>
                  <a:cxn ang="0">
                    <a:pos x="123" y="29"/>
                  </a:cxn>
                  <a:cxn ang="0">
                    <a:pos x="97" y="30"/>
                  </a:cxn>
                  <a:cxn ang="0">
                    <a:pos x="68" y="43"/>
                  </a:cxn>
                  <a:cxn ang="0">
                    <a:pos x="40" y="62"/>
                  </a:cxn>
                  <a:cxn ang="0">
                    <a:pos x="34" y="77"/>
                  </a:cxn>
                  <a:cxn ang="0">
                    <a:pos x="20" y="107"/>
                  </a:cxn>
                  <a:cxn ang="0">
                    <a:pos x="9" y="119"/>
                  </a:cxn>
                  <a:cxn ang="0">
                    <a:pos x="0" y="115"/>
                  </a:cxn>
                  <a:cxn ang="0">
                    <a:pos x="26" y="61"/>
                  </a:cxn>
                  <a:cxn ang="0">
                    <a:pos x="42" y="19"/>
                  </a:cxn>
                  <a:cxn ang="0">
                    <a:pos x="50" y="2"/>
                  </a:cxn>
                  <a:cxn ang="0">
                    <a:pos x="52" y="0"/>
                  </a:cxn>
                  <a:cxn ang="0">
                    <a:pos x="59" y="3"/>
                  </a:cxn>
                </a:cxnLst>
                <a:rect l="0" t="0" r="r" b="b"/>
                <a:pathLst>
                  <a:path w="216" h="168">
                    <a:moveTo>
                      <a:pt x="59" y="3"/>
                    </a:moveTo>
                    <a:lnTo>
                      <a:pt x="59" y="3"/>
                    </a:lnTo>
                    <a:lnTo>
                      <a:pt x="59" y="7"/>
                    </a:lnTo>
                    <a:lnTo>
                      <a:pt x="58" y="13"/>
                    </a:lnTo>
                    <a:lnTo>
                      <a:pt x="55" y="21"/>
                    </a:lnTo>
                    <a:lnTo>
                      <a:pt x="52" y="30"/>
                    </a:lnTo>
                    <a:lnTo>
                      <a:pt x="49" y="39"/>
                    </a:lnTo>
                    <a:lnTo>
                      <a:pt x="49" y="39"/>
                    </a:lnTo>
                    <a:lnTo>
                      <a:pt x="52" y="36"/>
                    </a:lnTo>
                    <a:lnTo>
                      <a:pt x="58" y="32"/>
                    </a:lnTo>
                    <a:lnTo>
                      <a:pt x="72" y="25"/>
                    </a:lnTo>
                    <a:lnTo>
                      <a:pt x="89" y="20"/>
                    </a:lnTo>
                    <a:lnTo>
                      <a:pt x="98" y="18"/>
                    </a:lnTo>
                    <a:lnTo>
                      <a:pt x="106" y="17"/>
                    </a:lnTo>
                    <a:lnTo>
                      <a:pt x="115" y="17"/>
                    </a:lnTo>
                    <a:lnTo>
                      <a:pt x="122" y="18"/>
                    </a:lnTo>
                    <a:lnTo>
                      <a:pt x="130" y="20"/>
                    </a:lnTo>
                    <a:lnTo>
                      <a:pt x="135" y="23"/>
                    </a:lnTo>
                    <a:lnTo>
                      <a:pt x="140" y="28"/>
                    </a:lnTo>
                    <a:lnTo>
                      <a:pt x="142" y="34"/>
                    </a:lnTo>
                    <a:lnTo>
                      <a:pt x="142" y="43"/>
                    </a:lnTo>
                    <a:lnTo>
                      <a:pt x="140" y="52"/>
                    </a:lnTo>
                    <a:lnTo>
                      <a:pt x="140" y="52"/>
                    </a:lnTo>
                    <a:lnTo>
                      <a:pt x="151" y="47"/>
                    </a:lnTo>
                    <a:lnTo>
                      <a:pt x="165" y="43"/>
                    </a:lnTo>
                    <a:lnTo>
                      <a:pt x="179" y="39"/>
                    </a:lnTo>
                    <a:lnTo>
                      <a:pt x="186" y="39"/>
                    </a:lnTo>
                    <a:lnTo>
                      <a:pt x="193" y="39"/>
                    </a:lnTo>
                    <a:lnTo>
                      <a:pt x="200" y="40"/>
                    </a:lnTo>
                    <a:lnTo>
                      <a:pt x="205" y="43"/>
                    </a:lnTo>
                    <a:lnTo>
                      <a:pt x="209" y="45"/>
                    </a:lnTo>
                    <a:lnTo>
                      <a:pt x="213" y="49"/>
                    </a:lnTo>
                    <a:lnTo>
                      <a:pt x="216" y="54"/>
                    </a:lnTo>
                    <a:lnTo>
                      <a:pt x="217" y="61"/>
                    </a:lnTo>
                    <a:lnTo>
                      <a:pt x="217" y="69"/>
                    </a:lnTo>
                    <a:lnTo>
                      <a:pt x="215" y="79"/>
                    </a:lnTo>
                    <a:lnTo>
                      <a:pt x="215" y="79"/>
                    </a:lnTo>
                    <a:lnTo>
                      <a:pt x="211" y="86"/>
                    </a:lnTo>
                    <a:lnTo>
                      <a:pt x="207" y="96"/>
                    </a:lnTo>
                    <a:lnTo>
                      <a:pt x="196" y="115"/>
                    </a:lnTo>
                    <a:lnTo>
                      <a:pt x="196" y="115"/>
                    </a:lnTo>
                    <a:lnTo>
                      <a:pt x="185" y="140"/>
                    </a:lnTo>
                    <a:lnTo>
                      <a:pt x="180" y="152"/>
                    </a:lnTo>
                    <a:lnTo>
                      <a:pt x="176" y="165"/>
                    </a:lnTo>
                    <a:lnTo>
                      <a:pt x="176" y="165"/>
                    </a:lnTo>
                    <a:lnTo>
                      <a:pt x="173" y="165"/>
                    </a:lnTo>
                    <a:lnTo>
                      <a:pt x="171" y="166"/>
                    </a:lnTo>
                    <a:lnTo>
                      <a:pt x="168" y="167"/>
                    </a:lnTo>
                    <a:lnTo>
                      <a:pt x="165" y="168"/>
                    </a:lnTo>
                    <a:lnTo>
                      <a:pt x="165" y="168"/>
                    </a:lnTo>
                    <a:lnTo>
                      <a:pt x="162" y="165"/>
                    </a:lnTo>
                    <a:lnTo>
                      <a:pt x="161" y="163"/>
                    </a:lnTo>
                    <a:lnTo>
                      <a:pt x="160" y="159"/>
                    </a:lnTo>
                    <a:lnTo>
                      <a:pt x="161" y="157"/>
                    </a:lnTo>
                    <a:lnTo>
                      <a:pt x="165" y="153"/>
                    </a:lnTo>
                    <a:lnTo>
                      <a:pt x="170" y="146"/>
                    </a:lnTo>
                    <a:lnTo>
                      <a:pt x="170" y="146"/>
                    </a:lnTo>
                    <a:lnTo>
                      <a:pt x="174" y="140"/>
                    </a:lnTo>
                    <a:lnTo>
                      <a:pt x="178" y="131"/>
                    </a:lnTo>
                    <a:lnTo>
                      <a:pt x="186" y="112"/>
                    </a:lnTo>
                    <a:lnTo>
                      <a:pt x="193" y="93"/>
                    </a:lnTo>
                    <a:lnTo>
                      <a:pt x="197" y="85"/>
                    </a:lnTo>
                    <a:lnTo>
                      <a:pt x="202" y="79"/>
                    </a:lnTo>
                    <a:lnTo>
                      <a:pt x="202" y="79"/>
                    </a:lnTo>
                    <a:lnTo>
                      <a:pt x="202" y="71"/>
                    </a:lnTo>
                    <a:lnTo>
                      <a:pt x="202" y="64"/>
                    </a:lnTo>
                    <a:lnTo>
                      <a:pt x="198" y="52"/>
                    </a:lnTo>
                    <a:lnTo>
                      <a:pt x="198" y="52"/>
                    </a:lnTo>
                    <a:lnTo>
                      <a:pt x="190" y="50"/>
                    </a:lnTo>
                    <a:lnTo>
                      <a:pt x="181" y="50"/>
                    </a:lnTo>
                    <a:lnTo>
                      <a:pt x="173" y="52"/>
                    </a:lnTo>
                    <a:lnTo>
                      <a:pt x="164" y="55"/>
                    </a:lnTo>
                    <a:lnTo>
                      <a:pt x="148" y="64"/>
                    </a:lnTo>
                    <a:lnTo>
                      <a:pt x="133" y="73"/>
                    </a:lnTo>
                    <a:lnTo>
                      <a:pt x="133" y="73"/>
                    </a:lnTo>
                    <a:lnTo>
                      <a:pt x="130" y="82"/>
                    </a:lnTo>
                    <a:lnTo>
                      <a:pt x="123" y="92"/>
                    </a:lnTo>
                    <a:lnTo>
                      <a:pt x="112" y="112"/>
                    </a:lnTo>
                    <a:lnTo>
                      <a:pt x="112" y="112"/>
                    </a:lnTo>
                    <a:lnTo>
                      <a:pt x="107" y="121"/>
                    </a:lnTo>
                    <a:lnTo>
                      <a:pt x="103" y="129"/>
                    </a:lnTo>
                    <a:lnTo>
                      <a:pt x="101" y="134"/>
                    </a:lnTo>
                    <a:lnTo>
                      <a:pt x="97" y="136"/>
                    </a:lnTo>
                    <a:lnTo>
                      <a:pt x="92" y="136"/>
                    </a:lnTo>
                    <a:lnTo>
                      <a:pt x="86" y="135"/>
                    </a:lnTo>
                    <a:lnTo>
                      <a:pt x="86" y="135"/>
                    </a:lnTo>
                    <a:lnTo>
                      <a:pt x="91" y="122"/>
                    </a:lnTo>
                    <a:lnTo>
                      <a:pt x="98" y="109"/>
                    </a:lnTo>
                    <a:lnTo>
                      <a:pt x="114" y="84"/>
                    </a:lnTo>
                    <a:lnTo>
                      <a:pt x="120" y="71"/>
                    </a:lnTo>
                    <a:lnTo>
                      <a:pt x="122" y="65"/>
                    </a:lnTo>
                    <a:lnTo>
                      <a:pt x="125" y="58"/>
                    </a:lnTo>
                    <a:lnTo>
                      <a:pt x="126" y="51"/>
                    </a:lnTo>
                    <a:lnTo>
                      <a:pt x="127" y="44"/>
                    </a:lnTo>
                    <a:lnTo>
                      <a:pt x="126" y="36"/>
                    </a:lnTo>
                    <a:lnTo>
                      <a:pt x="123" y="29"/>
                    </a:lnTo>
                    <a:lnTo>
                      <a:pt x="123" y="29"/>
                    </a:lnTo>
                    <a:lnTo>
                      <a:pt x="109" y="28"/>
                    </a:lnTo>
                    <a:lnTo>
                      <a:pt x="97" y="30"/>
                    </a:lnTo>
                    <a:lnTo>
                      <a:pt x="86" y="33"/>
                    </a:lnTo>
                    <a:lnTo>
                      <a:pt x="76" y="37"/>
                    </a:lnTo>
                    <a:lnTo>
                      <a:pt x="68" y="43"/>
                    </a:lnTo>
                    <a:lnTo>
                      <a:pt x="59" y="49"/>
                    </a:lnTo>
                    <a:lnTo>
                      <a:pt x="51" y="55"/>
                    </a:lnTo>
                    <a:lnTo>
                      <a:pt x="40" y="62"/>
                    </a:lnTo>
                    <a:lnTo>
                      <a:pt x="40" y="62"/>
                    </a:lnTo>
                    <a:lnTo>
                      <a:pt x="37" y="69"/>
                    </a:lnTo>
                    <a:lnTo>
                      <a:pt x="34" y="77"/>
                    </a:lnTo>
                    <a:lnTo>
                      <a:pt x="27" y="93"/>
                    </a:lnTo>
                    <a:lnTo>
                      <a:pt x="24" y="100"/>
                    </a:lnTo>
                    <a:lnTo>
                      <a:pt x="20" y="107"/>
                    </a:lnTo>
                    <a:lnTo>
                      <a:pt x="14" y="113"/>
                    </a:lnTo>
                    <a:lnTo>
                      <a:pt x="9" y="119"/>
                    </a:lnTo>
                    <a:lnTo>
                      <a:pt x="9" y="119"/>
                    </a:lnTo>
                    <a:lnTo>
                      <a:pt x="6" y="119"/>
                    </a:lnTo>
                    <a:lnTo>
                      <a:pt x="5" y="118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3" y="88"/>
                    </a:lnTo>
                    <a:lnTo>
                      <a:pt x="26" y="61"/>
                    </a:lnTo>
                    <a:lnTo>
                      <a:pt x="31" y="48"/>
                    </a:lnTo>
                    <a:lnTo>
                      <a:pt x="38" y="33"/>
                    </a:lnTo>
                    <a:lnTo>
                      <a:pt x="42" y="19"/>
                    </a:lnTo>
                    <a:lnTo>
                      <a:pt x="46" y="3"/>
                    </a:lnTo>
                    <a:lnTo>
                      <a:pt x="46" y="3"/>
                    </a:lnTo>
                    <a:lnTo>
                      <a:pt x="50" y="2"/>
                    </a:lnTo>
                    <a:lnTo>
                      <a:pt x="51" y="1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4" y="0"/>
                    </a:lnTo>
                    <a:lnTo>
                      <a:pt x="56" y="1"/>
                    </a:lnTo>
                    <a:lnTo>
                      <a:pt x="59" y="3"/>
                    </a:lnTo>
                    <a:lnTo>
                      <a:pt x="59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endParaRPr>
              </a:p>
            </p:txBody>
          </p:sp>
          <p:sp>
            <p:nvSpPr>
              <p:cNvPr id="40" name="Freeform 153"/>
              <p:cNvSpPr/>
              <p:nvPr/>
            </p:nvSpPr>
            <p:spPr bwMode="auto">
              <a:xfrm>
                <a:off x="2397126" y="1065213"/>
                <a:ext cx="57150" cy="14288"/>
              </a:xfrm>
              <a:custGeom>
                <a:avLst/>
                <a:gdLst/>
                <a:ahLst/>
                <a:cxnLst>
                  <a:cxn ang="0">
                    <a:pos x="106" y="25"/>
                  </a:cxn>
                  <a:cxn ang="0">
                    <a:pos x="106" y="25"/>
                  </a:cxn>
                  <a:cxn ang="0">
                    <a:pos x="103" y="27"/>
                  </a:cxn>
                  <a:cxn ang="0">
                    <a:pos x="100" y="27"/>
                  </a:cxn>
                  <a:cxn ang="0">
                    <a:pos x="97" y="27"/>
                  </a:cxn>
                  <a:cxn ang="0">
                    <a:pos x="93" y="26"/>
                  </a:cxn>
                  <a:cxn ang="0">
                    <a:pos x="87" y="22"/>
                  </a:cxn>
                  <a:cxn ang="0">
                    <a:pos x="80" y="19"/>
                  </a:cxn>
                  <a:cxn ang="0">
                    <a:pos x="80" y="19"/>
                  </a:cxn>
                  <a:cxn ang="0">
                    <a:pos x="77" y="19"/>
                  </a:cxn>
                  <a:cxn ang="0">
                    <a:pos x="73" y="20"/>
                  </a:cxn>
                  <a:cxn ang="0">
                    <a:pos x="70" y="21"/>
                  </a:cxn>
                  <a:cxn ang="0">
                    <a:pos x="67" y="21"/>
                  </a:cxn>
                  <a:cxn ang="0">
                    <a:pos x="67" y="21"/>
                  </a:cxn>
                  <a:cxn ang="0">
                    <a:pos x="61" y="20"/>
                  </a:cxn>
                  <a:cxn ang="0">
                    <a:pos x="56" y="18"/>
                  </a:cxn>
                  <a:cxn ang="0">
                    <a:pos x="45" y="15"/>
                  </a:cxn>
                  <a:cxn ang="0">
                    <a:pos x="45" y="15"/>
                  </a:cxn>
                  <a:cxn ang="0">
                    <a:pos x="32" y="13"/>
                  </a:cxn>
                  <a:cxn ang="0">
                    <a:pos x="19" y="12"/>
                  </a:cxn>
                  <a:cxn ang="0">
                    <a:pos x="13" y="11"/>
                  </a:cxn>
                  <a:cxn ang="0">
                    <a:pos x="8" y="9"/>
                  </a:cxn>
                  <a:cxn ang="0">
                    <a:pos x="2" y="5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13" y="0"/>
                  </a:cxn>
                  <a:cxn ang="0">
                    <a:pos x="24" y="0"/>
                  </a:cxn>
                  <a:cxn ang="0">
                    <a:pos x="34" y="1"/>
                  </a:cxn>
                  <a:cxn ang="0">
                    <a:pos x="44" y="2"/>
                  </a:cxn>
                  <a:cxn ang="0">
                    <a:pos x="63" y="7"/>
                  </a:cxn>
                  <a:cxn ang="0">
                    <a:pos x="82" y="11"/>
                  </a:cxn>
                  <a:cxn ang="0">
                    <a:pos x="82" y="11"/>
                  </a:cxn>
                  <a:cxn ang="0">
                    <a:pos x="91" y="11"/>
                  </a:cxn>
                  <a:cxn ang="0">
                    <a:pos x="99" y="13"/>
                  </a:cxn>
                  <a:cxn ang="0">
                    <a:pos x="102" y="14"/>
                  </a:cxn>
                  <a:cxn ang="0">
                    <a:pos x="104" y="16"/>
                  </a:cxn>
                  <a:cxn ang="0">
                    <a:pos x="105" y="20"/>
                  </a:cxn>
                  <a:cxn ang="0">
                    <a:pos x="106" y="25"/>
                  </a:cxn>
                  <a:cxn ang="0">
                    <a:pos x="106" y="25"/>
                  </a:cxn>
                </a:cxnLst>
                <a:rect l="0" t="0" r="r" b="b"/>
                <a:pathLst>
                  <a:path w="105" h="27">
                    <a:moveTo>
                      <a:pt x="106" y="25"/>
                    </a:moveTo>
                    <a:lnTo>
                      <a:pt x="106" y="25"/>
                    </a:lnTo>
                    <a:lnTo>
                      <a:pt x="103" y="27"/>
                    </a:lnTo>
                    <a:lnTo>
                      <a:pt x="100" y="27"/>
                    </a:lnTo>
                    <a:lnTo>
                      <a:pt x="97" y="27"/>
                    </a:lnTo>
                    <a:lnTo>
                      <a:pt x="93" y="26"/>
                    </a:lnTo>
                    <a:lnTo>
                      <a:pt x="87" y="22"/>
                    </a:lnTo>
                    <a:lnTo>
                      <a:pt x="80" y="19"/>
                    </a:lnTo>
                    <a:lnTo>
                      <a:pt x="80" y="19"/>
                    </a:lnTo>
                    <a:lnTo>
                      <a:pt x="77" y="19"/>
                    </a:lnTo>
                    <a:lnTo>
                      <a:pt x="73" y="20"/>
                    </a:lnTo>
                    <a:lnTo>
                      <a:pt x="70" y="21"/>
                    </a:lnTo>
                    <a:lnTo>
                      <a:pt x="67" y="21"/>
                    </a:lnTo>
                    <a:lnTo>
                      <a:pt x="67" y="21"/>
                    </a:lnTo>
                    <a:lnTo>
                      <a:pt x="61" y="20"/>
                    </a:lnTo>
                    <a:lnTo>
                      <a:pt x="56" y="18"/>
                    </a:lnTo>
                    <a:lnTo>
                      <a:pt x="45" y="15"/>
                    </a:lnTo>
                    <a:lnTo>
                      <a:pt x="45" y="15"/>
                    </a:lnTo>
                    <a:lnTo>
                      <a:pt x="32" y="13"/>
                    </a:lnTo>
                    <a:lnTo>
                      <a:pt x="19" y="12"/>
                    </a:lnTo>
                    <a:lnTo>
                      <a:pt x="13" y="11"/>
                    </a:lnTo>
                    <a:lnTo>
                      <a:pt x="8" y="9"/>
                    </a:lnTo>
                    <a:lnTo>
                      <a:pt x="2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3" y="0"/>
                    </a:lnTo>
                    <a:lnTo>
                      <a:pt x="24" y="0"/>
                    </a:lnTo>
                    <a:lnTo>
                      <a:pt x="34" y="1"/>
                    </a:lnTo>
                    <a:lnTo>
                      <a:pt x="44" y="2"/>
                    </a:lnTo>
                    <a:lnTo>
                      <a:pt x="63" y="7"/>
                    </a:lnTo>
                    <a:lnTo>
                      <a:pt x="82" y="11"/>
                    </a:lnTo>
                    <a:lnTo>
                      <a:pt x="82" y="11"/>
                    </a:lnTo>
                    <a:lnTo>
                      <a:pt x="91" y="11"/>
                    </a:lnTo>
                    <a:lnTo>
                      <a:pt x="99" y="13"/>
                    </a:lnTo>
                    <a:lnTo>
                      <a:pt x="102" y="14"/>
                    </a:lnTo>
                    <a:lnTo>
                      <a:pt x="104" y="16"/>
                    </a:lnTo>
                    <a:lnTo>
                      <a:pt x="105" y="20"/>
                    </a:lnTo>
                    <a:lnTo>
                      <a:pt x="106" y="25"/>
                    </a:lnTo>
                    <a:lnTo>
                      <a:pt x="106" y="2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endParaRPr>
              </a:p>
            </p:txBody>
          </p:sp>
          <p:sp>
            <p:nvSpPr>
              <p:cNvPr id="41" name="Freeform 154"/>
              <p:cNvSpPr/>
              <p:nvPr/>
            </p:nvSpPr>
            <p:spPr bwMode="auto">
              <a:xfrm>
                <a:off x="2686050" y="1093788"/>
                <a:ext cx="63501" cy="69850"/>
              </a:xfrm>
              <a:custGeom>
                <a:avLst/>
                <a:gdLst/>
                <a:ahLst/>
                <a:cxnLst>
                  <a:cxn ang="0">
                    <a:pos x="118" y="22"/>
                  </a:cxn>
                  <a:cxn ang="0">
                    <a:pos x="114" y="26"/>
                  </a:cxn>
                  <a:cxn ang="0">
                    <a:pos x="106" y="28"/>
                  </a:cxn>
                  <a:cxn ang="0">
                    <a:pos x="104" y="26"/>
                  </a:cxn>
                  <a:cxn ang="0">
                    <a:pos x="102" y="21"/>
                  </a:cxn>
                  <a:cxn ang="0">
                    <a:pos x="100" y="15"/>
                  </a:cxn>
                  <a:cxn ang="0">
                    <a:pos x="98" y="12"/>
                  </a:cxn>
                  <a:cxn ang="0">
                    <a:pos x="94" y="10"/>
                  </a:cxn>
                  <a:cxn ang="0">
                    <a:pos x="76" y="11"/>
                  </a:cxn>
                  <a:cxn ang="0">
                    <a:pos x="54" y="15"/>
                  </a:cxn>
                  <a:cxn ang="0">
                    <a:pos x="40" y="20"/>
                  </a:cxn>
                  <a:cxn ang="0">
                    <a:pos x="35" y="25"/>
                  </a:cxn>
                  <a:cxn ang="0">
                    <a:pos x="26" y="33"/>
                  </a:cxn>
                  <a:cxn ang="0">
                    <a:pos x="21" y="45"/>
                  </a:cxn>
                  <a:cxn ang="0">
                    <a:pos x="14" y="71"/>
                  </a:cxn>
                  <a:cxn ang="0">
                    <a:pos x="14" y="85"/>
                  </a:cxn>
                  <a:cxn ang="0">
                    <a:pos x="17" y="98"/>
                  </a:cxn>
                  <a:cxn ang="0">
                    <a:pos x="24" y="108"/>
                  </a:cxn>
                  <a:cxn ang="0">
                    <a:pos x="35" y="115"/>
                  </a:cxn>
                  <a:cxn ang="0">
                    <a:pos x="40" y="117"/>
                  </a:cxn>
                  <a:cxn ang="0">
                    <a:pos x="57" y="119"/>
                  </a:cxn>
                  <a:cxn ang="0">
                    <a:pos x="81" y="115"/>
                  </a:cxn>
                  <a:cxn ang="0">
                    <a:pos x="102" y="106"/>
                  </a:cxn>
                  <a:cxn ang="0">
                    <a:pos x="116" y="90"/>
                  </a:cxn>
                  <a:cxn ang="0">
                    <a:pos x="118" y="94"/>
                  </a:cxn>
                  <a:cxn ang="0">
                    <a:pos x="119" y="100"/>
                  </a:cxn>
                  <a:cxn ang="0">
                    <a:pos x="117" y="107"/>
                  </a:cxn>
                  <a:cxn ang="0">
                    <a:pos x="108" y="116"/>
                  </a:cxn>
                  <a:cxn ang="0">
                    <a:pos x="91" y="126"/>
                  </a:cxn>
                  <a:cxn ang="0">
                    <a:pos x="76" y="131"/>
                  </a:cxn>
                  <a:cxn ang="0">
                    <a:pos x="69" y="132"/>
                  </a:cxn>
                  <a:cxn ang="0">
                    <a:pos x="53" y="132"/>
                  </a:cxn>
                  <a:cxn ang="0">
                    <a:pos x="39" y="129"/>
                  </a:cxn>
                  <a:cxn ang="0">
                    <a:pos x="26" y="124"/>
                  </a:cxn>
                  <a:cxn ang="0">
                    <a:pos x="15" y="115"/>
                  </a:cxn>
                  <a:cxn ang="0">
                    <a:pos x="8" y="104"/>
                  </a:cxn>
                  <a:cxn ang="0">
                    <a:pos x="2" y="91"/>
                  </a:cxn>
                  <a:cxn ang="0">
                    <a:pos x="0" y="73"/>
                  </a:cxn>
                  <a:cxn ang="0">
                    <a:pos x="1" y="65"/>
                  </a:cxn>
                  <a:cxn ang="0">
                    <a:pos x="5" y="49"/>
                  </a:cxn>
                  <a:cxn ang="0">
                    <a:pos x="13" y="33"/>
                  </a:cxn>
                  <a:cxn ang="0">
                    <a:pos x="25" y="18"/>
                  </a:cxn>
                  <a:cxn ang="0">
                    <a:pos x="40" y="7"/>
                  </a:cxn>
                  <a:cxn ang="0">
                    <a:pos x="51" y="4"/>
                  </a:cxn>
                  <a:cxn ang="0">
                    <a:pos x="75" y="0"/>
                  </a:cxn>
                  <a:cxn ang="0">
                    <a:pos x="98" y="2"/>
                  </a:cxn>
                  <a:cxn ang="0">
                    <a:pos x="107" y="6"/>
                  </a:cxn>
                  <a:cxn ang="0">
                    <a:pos x="115" y="12"/>
                  </a:cxn>
                  <a:cxn ang="0">
                    <a:pos x="118" y="22"/>
                  </a:cxn>
                </a:cxnLst>
                <a:rect l="0" t="0" r="r" b="b"/>
                <a:pathLst>
                  <a:path w="119" h="132">
                    <a:moveTo>
                      <a:pt x="118" y="22"/>
                    </a:moveTo>
                    <a:lnTo>
                      <a:pt x="118" y="22"/>
                    </a:lnTo>
                    <a:lnTo>
                      <a:pt x="117" y="24"/>
                    </a:lnTo>
                    <a:lnTo>
                      <a:pt x="114" y="26"/>
                    </a:lnTo>
                    <a:lnTo>
                      <a:pt x="111" y="27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4" y="26"/>
                    </a:lnTo>
                    <a:lnTo>
                      <a:pt x="103" y="25"/>
                    </a:lnTo>
                    <a:lnTo>
                      <a:pt x="102" y="21"/>
                    </a:lnTo>
                    <a:lnTo>
                      <a:pt x="101" y="17"/>
                    </a:lnTo>
                    <a:lnTo>
                      <a:pt x="100" y="15"/>
                    </a:lnTo>
                    <a:lnTo>
                      <a:pt x="98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76" y="11"/>
                    </a:lnTo>
                    <a:lnTo>
                      <a:pt x="60" y="12"/>
                    </a:lnTo>
                    <a:lnTo>
                      <a:pt x="54" y="15"/>
                    </a:lnTo>
                    <a:lnTo>
                      <a:pt x="46" y="17"/>
                    </a:lnTo>
                    <a:lnTo>
                      <a:pt x="40" y="20"/>
                    </a:lnTo>
                    <a:lnTo>
                      <a:pt x="35" y="25"/>
                    </a:lnTo>
                    <a:lnTo>
                      <a:pt x="35" y="25"/>
                    </a:lnTo>
                    <a:lnTo>
                      <a:pt x="30" y="28"/>
                    </a:lnTo>
                    <a:lnTo>
                      <a:pt x="26" y="33"/>
                    </a:lnTo>
                    <a:lnTo>
                      <a:pt x="23" y="38"/>
                    </a:lnTo>
                    <a:lnTo>
                      <a:pt x="21" y="45"/>
                    </a:lnTo>
                    <a:lnTo>
                      <a:pt x="16" y="57"/>
                    </a:lnTo>
                    <a:lnTo>
                      <a:pt x="14" y="71"/>
                    </a:lnTo>
                    <a:lnTo>
                      <a:pt x="14" y="79"/>
                    </a:lnTo>
                    <a:lnTo>
                      <a:pt x="14" y="85"/>
                    </a:lnTo>
                    <a:lnTo>
                      <a:pt x="15" y="92"/>
                    </a:lnTo>
                    <a:lnTo>
                      <a:pt x="17" y="98"/>
                    </a:lnTo>
                    <a:lnTo>
                      <a:pt x="21" y="103"/>
                    </a:lnTo>
                    <a:lnTo>
                      <a:pt x="24" y="108"/>
                    </a:lnTo>
                    <a:lnTo>
                      <a:pt x="29" y="112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40" y="117"/>
                    </a:lnTo>
                    <a:lnTo>
                      <a:pt x="45" y="118"/>
                    </a:lnTo>
                    <a:lnTo>
                      <a:pt x="57" y="119"/>
                    </a:lnTo>
                    <a:lnTo>
                      <a:pt x="69" y="118"/>
                    </a:lnTo>
                    <a:lnTo>
                      <a:pt x="81" y="115"/>
                    </a:lnTo>
                    <a:lnTo>
                      <a:pt x="92" y="111"/>
                    </a:lnTo>
                    <a:lnTo>
                      <a:pt x="102" y="106"/>
                    </a:lnTo>
                    <a:lnTo>
                      <a:pt x="111" y="98"/>
                    </a:lnTo>
                    <a:lnTo>
                      <a:pt x="116" y="90"/>
                    </a:lnTo>
                    <a:lnTo>
                      <a:pt x="116" y="90"/>
                    </a:lnTo>
                    <a:lnTo>
                      <a:pt x="118" y="94"/>
                    </a:lnTo>
                    <a:lnTo>
                      <a:pt x="119" y="97"/>
                    </a:lnTo>
                    <a:lnTo>
                      <a:pt x="119" y="100"/>
                    </a:lnTo>
                    <a:lnTo>
                      <a:pt x="119" y="103"/>
                    </a:lnTo>
                    <a:lnTo>
                      <a:pt x="117" y="107"/>
                    </a:lnTo>
                    <a:lnTo>
                      <a:pt x="115" y="110"/>
                    </a:lnTo>
                    <a:lnTo>
                      <a:pt x="108" y="116"/>
                    </a:lnTo>
                    <a:lnTo>
                      <a:pt x="100" y="122"/>
                    </a:lnTo>
                    <a:lnTo>
                      <a:pt x="91" y="126"/>
                    </a:lnTo>
                    <a:lnTo>
                      <a:pt x="84" y="129"/>
                    </a:lnTo>
                    <a:lnTo>
                      <a:pt x="76" y="131"/>
                    </a:lnTo>
                    <a:lnTo>
                      <a:pt x="76" y="131"/>
                    </a:lnTo>
                    <a:lnTo>
                      <a:pt x="69" y="132"/>
                    </a:lnTo>
                    <a:lnTo>
                      <a:pt x="60" y="132"/>
                    </a:lnTo>
                    <a:lnTo>
                      <a:pt x="53" y="132"/>
                    </a:lnTo>
                    <a:lnTo>
                      <a:pt x="45" y="131"/>
                    </a:lnTo>
                    <a:lnTo>
                      <a:pt x="39" y="129"/>
                    </a:lnTo>
                    <a:lnTo>
                      <a:pt x="31" y="127"/>
                    </a:lnTo>
                    <a:lnTo>
                      <a:pt x="26" y="124"/>
                    </a:lnTo>
                    <a:lnTo>
                      <a:pt x="21" y="119"/>
                    </a:lnTo>
                    <a:lnTo>
                      <a:pt x="15" y="115"/>
                    </a:lnTo>
                    <a:lnTo>
                      <a:pt x="11" y="110"/>
                    </a:lnTo>
                    <a:lnTo>
                      <a:pt x="8" y="104"/>
                    </a:lnTo>
                    <a:lnTo>
                      <a:pt x="5" y="97"/>
                    </a:lnTo>
                    <a:lnTo>
                      <a:pt x="2" y="91"/>
                    </a:lnTo>
                    <a:lnTo>
                      <a:pt x="1" y="82"/>
                    </a:lnTo>
                    <a:lnTo>
                      <a:pt x="0" y="73"/>
                    </a:lnTo>
                    <a:lnTo>
                      <a:pt x="1" y="65"/>
                    </a:lnTo>
                    <a:lnTo>
                      <a:pt x="1" y="65"/>
                    </a:lnTo>
                    <a:lnTo>
                      <a:pt x="2" y="56"/>
                    </a:lnTo>
                    <a:lnTo>
                      <a:pt x="5" y="49"/>
                    </a:lnTo>
                    <a:lnTo>
                      <a:pt x="9" y="40"/>
                    </a:lnTo>
                    <a:lnTo>
                      <a:pt x="13" y="33"/>
                    </a:lnTo>
                    <a:lnTo>
                      <a:pt x="18" y="25"/>
                    </a:lnTo>
                    <a:lnTo>
                      <a:pt x="25" y="18"/>
                    </a:lnTo>
                    <a:lnTo>
                      <a:pt x="32" y="12"/>
                    </a:lnTo>
                    <a:lnTo>
                      <a:pt x="40" y="7"/>
                    </a:lnTo>
                    <a:lnTo>
                      <a:pt x="40" y="7"/>
                    </a:lnTo>
                    <a:lnTo>
                      <a:pt x="51" y="4"/>
                    </a:lnTo>
                    <a:lnTo>
                      <a:pt x="62" y="1"/>
                    </a:lnTo>
                    <a:lnTo>
                      <a:pt x="75" y="0"/>
                    </a:lnTo>
                    <a:lnTo>
                      <a:pt x="87" y="0"/>
                    </a:lnTo>
                    <a:lnTo>
                      <a:pt x="98" y="2"/>
                    </a:lnTo>
                    <a:lnTo>
                      <a:pt x="103" y="4"/>
                    </a:lnTo>
                    <a:lnTo>
                      <a:pt x="107" y="6"/>
                    </a:lnTo>
                    <a:lnTo>
                      <a:pt x="112" y="9"/>
                    </a:lnTo>
                    <a:lnTo>
                      <a:pt x="115" y="12"/>
                    </a:lnTo>
                    <a:lnTo>
                      <a:pt x="117" y="17"/>
                    </a:lnTo>
                    <a:lnTo>
                      <a:pt x="118" y="22"/>
                    </a:lnTo>
                    <a:lnTo>
                      <a:pt x="118" y="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endParaRPr>
              </a:p>
            </p:txBody>
          </p:sp>
          <p:sp>
            <p:nvSpPr>
              <p:cNvPr id="42" name="Freeform 155"/>
              <p:cNvSpPr>
                <a:spLocks noEditPoints="1"/>
              </p:cNvSpPr>
              <p:nvPr/>
            </p:nvSpPr>
            <p:spPr bwMode="auto">
              <a:xfrm>
                <a:off x="2071688" y="881063"/>
                <a:ext cx="871538" cy="463550"/>
              </a:xfrm>
              <a:custGeom>
                <a:avLst/>
                <a:gdLst/>
                <a:ahLst/>
                <a:cxnLst>
                  <a:cxn ang="0">
                    <a:pos x="183" y="382"/>
                  </a:cxn>
                  <a:cxn ang="0">
                    <a:pos x="153" y="348"/>
                  </a:cxn>
                  <a:cxn ang="0">
                    <a:pos x="98" y="335"/>
                  </a:cxn>
                  <a:cxn ang="0">
                    <a:pos x="153" y="232"/>
                  </a:cxn>
                  <a:cxn ang="0">
                    <a:pos x="235" y="258"/>
                  </a:cxn>
                  <a:cxn ang="0">
                    <a:pos x="207" y="213"/>
                  </a:cxn>
                  <a:cxn ang="0">
                    <a:pos x="145" y="196"/>
                  </a:cxn>
                  <a:cxn ang="0">
                    <a:pos x="202" y="123"/>
                  </a:cxn>
                  <a:cxn ang="0">
                    <a:pos x="246" y="152"/>
                  </a:cxn>
                  <a:cxn ang="0">
                    <a:pos x="268" y="82"/>
                  </a:cxn>
                  <a:cxn ang="0">
                    <a:pos x="207" y="66"/>
                  </a:cxn>
                  <a:cxn ang="0">
                    <a:pos x="586" y="64"/>
                  </a:cxn>
                  <a:cxn ang="0">
                    <a:pos x="974" y="140"/>
                  </a:cxn>
                  <a:cxn ang="0">
                    <a:pos x="1637" y="309"/>
                  </a:cxn>
                  <a:cxn ang="0">
                    <a:pos x="1477" y="640"/>
                  </a:cxn>
                  <a:cxn ang="0">
                    <a:pos x="1356" y="868"/>
                  </a:cxn>
                  <a:cxn ang="0">
                    <a:pos x="929" y="811"/>
                  </a:cxn>
                  <a:cxn ang="0">
                    <a:pos x="583" y="739"/>
                  </a:cxn>
                  <a:cxn ang="0">
                    <a:pos x="124" y="634"/>
                  </a:cxn>
                  <a:cxn ang="0">
                    <a:pos x="18" y="563"/>
                  </a:cxn>
                  <a:cxn ang="0">
                    <a:pos x="108" y="506"/>
                  </a:cxn>
                  <a:cxn ang="0">
                    <a:pos x="156" y="484"/>
                  </a:cxn>
                  <a:cxn ang="0">
                    <a:pos x="101" y="475"/>
                  </a:cxn>
                  <a:cxn ang="0">
                    <a:pos x="64" y="435"/>
                  </a:cxn>
                  <a:cxn ang="0">
                    <a:pos x="106" y="455"/>
                  </a:cxn>
                  <a:cxn ang="0">
                    <a:pos x="171" y="482"/>
                  </a:cxn>
                  <a:cxn ang="0">
                    <a:pos x="89" y="517"/>
                  </a:cxn>
                  <a:cxn ang="0">
                    <a:pos x="40" y="593"/>
                  </a:cxn>
                  <a:cxn ang="0">
                    <a:pos x="599" y="730"/>
                  </a:cxn>
                  <a:cxn ang="0">
                    <a:pos x="1098" y="818"/>
                  </a:cxn>
                  <a:cxn ang="0">
                    <a:pos x="1251" y="782"/>
                  </a:cxn>
                  <a:cxn ang="0">
                    <a:pos x="1171" y="710"/>
                  </a:cxn>
                  <a:cxn ang="0">
                    <a:pos x="1133" y="701"/>
                  </a:cxn>
                  <a:cxn ang="0">
                    <a:pos x="1003" y="739"/>
                  </a:cxn>
                  <a:cxn ang="0">
                    <a:pos x="962" y="666"/>
                  </a:cxn>
                  <a:cxn ang="0">
                    <a:pos x="1098" y="611"/>
                  </a:cxn>
                  <a:cxn ang="0">
                    <a:pos x="1185" y="681"/>
                  </a:cxn>
                  <a:cxn ang="0">
                    <a:pos x="1257" y="577"/>
                  </a:cxn>
                  <a:cxn ang="0">
                    <a:pos x="1258" y="611"/>
                  </a:cxn>
                  <a:cxn ang="0">
                    <a:pos x="1338" y="516"/>
                  </a:cxn>
                  <a:cxn ang="0">
                    <a:pos x="1448" y="495"/>
                  </a:cxn>
                  <a:cxn ang="0">
                    <a:pos x="1567" y="438"/>
                  </a:cxn>
                  <a:cxn ang="0">
                    <a:pos x="1482" y="272"/>
                  </a:cxn>
                  <a:cxn ang="0">
                    <a:pos x="1434" y="258"/>
                  </a:cxn>
                  <a:cxn ang="0">
                    <a:pos x="1313" y="222"/>
                  </a:cxn>
                  <a:cxn ang="0">
                    <a:pos x="1162" y="188"/>
                  </a:cxn>
                  <a:cxn ang="0">
                    <a:pos x="827" y="126"/>
                  </a:cxn>
                  <a:cxn ang="0">
                    <a:pos x="526" y="61"/>
                  </a:cxn>
                  <a:cxn ang="0">
                    <a:pos x="243" y="76"/>
                  </a:cxn>
                  <a:cxn ang="0">
                    <a:pos x="298" y="120"/>
                  </a:cxn>
                  <a:cxn ang="0">
                    <a:pos x="222" y="145"/>
                  </a:cxn>
                  <a:cxn ang="0">
                    <a:pos x="188" y="185"/>
                  </a:cxn>
                  <a:cxn ang="0">
                    <a:pos x="258" y="214"/>
                  </a:cxn>
                  <a:cxn ang="0">
                    <a:pos x="194" y="279"/>
                  </a:cxn>
                  <a:cxn ang="0">
                    <a:pos x="143" y="332"/>
                  </a:cxn>
                  <a:cxn ang="0">
                    <a:pos x="208" y="373"/>
                  </a:cxn>
                  <a:cxn ang="0">
                    <a:pos x="134" y="378"/>
                  </a:cxn>
                  <a:cxn ang="0">
                    <a:pos x="1358" y="626"/>
                  </a:cxn>
                  <a:cxn ang="0">
                    <a:pos x="1416" y="538"/>
                  </a:cxn>
                  <a:cxn ang="0">
                    <a:pos x="1340" y="633"/>
                  </a:cxn>
                  <a:cxn ang="0">
                    <a:pos x="1298" y="723"/>
                  </a:cxn>
                  <a:cxn ang="0">
                    <a:pos x="1440" y="650"/>
                  </a:cxn>
                </a:cxnLst>
                <a:rect l="0" t="0" r="r" b="b"/>
                <a:pathLst>
                  <a:path w="1647" h="876">
                    <a:moveTo>
                      <a:pt x="98" y="356"/>
                    </a:moveTo>
                    <a:lnTo>
                      <a:pt x="98" y="356"/>
                    </a:lnTo>
                    <a:lnTo>
                      <a:pt x="112" y="357"/>
                    </a:lnTo>
                    <a:lnTo>
                      <a:pt x="125" y="359"/>
                    </a:lnTo>
                    <a:lnTo>
                      <a:pt x="139" y="362"/>
                    </a:lnTo>
                    <a:lnTo>
                      <a:pt x="153" y="366"/>
                    </a:lnTo>
                    <a:lnTo>
                      <a:pt x="153" y="366"/>
                    </a:lnTo>
                    <a:lnTo>
                      <a:pt x="152" y="375"/>
                    </a:lnTo>
                    <a:lnTo>
                      <a:pt x="153" y="382"/>
                    </a:lnTo>
                    <a:lnTo>
                      <a:pt x="155" y="387"/>
                    </a:lnTo>
                    <a:lnTo>
                      <a:pt x="157" y="389"/>
                    </a:lnTo>
                    <a:lnTo>
                      <a:pt x="161" y="391"/>
                    </a:lnTo>
                    <a:lnTo>
                      <a:pt x="167" y="390"/>
                    </a:lnTo>
                    <a:lnTo>
                      <a:pt x="172" y="389"/>
                    </a:lnTo>
                    <a:lnTo>
                      <a:pt x="177" y="386"/>
                    </a:lnTo>
                    <a:lnTo>
                      <a:pt x="183" y="382"/>
                    </a:lnTo>
                    <a:lnTo>
                      <a:pt x="188" y="378"/>
                    </a:lnTo>
                    <a:lnTo>
                      <a:pt x="192" y="373"/>
                    </a:lnTo>
                    <a:lnTo>
                      <a:pt x="197" y="367"/>
                    </a:lnTo>
                    <a:lnTo>
                      <a:pt x="200" y="361"/>
                    </a:lnTo>
                    <a:lnTo>
                      <a:pt x="201" y="354"/>
                    </a:lnTo>
                    <a:lnTo>
                      <a:pt x="202" y="348"/>
                    </a:lnTo>
                    <a:lnTo>
                      <a:pt x="201" y="342"/>
                    </a:lnTo>
                    <a:lnTo>
                      <a:pt x="201" y="342"/>
                    </a:lnTo>
                    <a:lnTo>
                      <a:pt x="198" y="335"/>
                    </a:lnTo>
                    <a:lnTo>
                      <a:pt x="192" y="331"/>
                    </a:lnTo>
                    <a:lnTo>
                      <a:pt x="179" y="321"/>
                    </a:lnTo>
                    <a:lnTo>
                      <a:pt x="179" y="321"/>
                    </a:lnTo>
                    <a:lnTo>
                      <a:pt x="175" y="322"/>
                    </a:lnTo>
                    <a:lnTo>
                      <a:pt x="171" y="326"/>
                    </a:lnTo>
                    <a:lnTo>
                      <a:pt x="164" y="332"/>
                    </a:lnTo>
                    <a:lnTo>
                      <a:pt x="153" y="348"/>
                    </a:lnTo>
                    <a:lnTo>
                      <a:pt x="153" y="348"/>
                    </a:lnTo>
                    <a:lnTo>
                      <a:pt x="148" y="348"/>
                    </a:lnTo>
                    <a:lnTo>
                      <a:pt x="145" y="347"/>
                    </a:lnTo>
                    <a:lnTo>
                      <a:pt x="141" y="346"/>
                    </a:lnTo>
                    <a:lnTo>
                      <a:pt x="138" y="344"/>
                    </a:lnTo>
                    <a:lnTo>
                      <a:pt x="132" y="339"/>
                    </a:lnTo>
                    <a:lnTo>
                      <a:pt x="129" y="337"/>
                    </a:lnTo>
                    <a:lnTo>
                      <a:pt x="126" y="336"/>
                    </a:lnTo>
                    <a:lnTo>
                      <a:pt x="126" y="336"/>
                    </a:lnTo>
                    <a:lnTo>
                      <a:pt x="123" y="336"/>
                    </a:lnTo>
                    <a:lnTo>
                      <a:pt x="118" y="337"/>
                    </a:lnTo>
                    <a:lnTo>
                      <a:pt x="112" y="338"/>
                    </a:lnTo>
                    <a:lnTo>
                      <a:pt x="108" y="338"/>
                    </a:lnTo>
                    <a:lnTo>
                      <a:pt x="104" y="338"/>
                    </a:lnTo>
                    <a:lnTo>
                      <a:pt x="101" y="337"/>
                    </a:lnTo>
                    <a:lnTo>
                      <a:pt x="98" y="335"/>
                    </a:lnTo>
                    <a:lnTo>
                      <a:pt x="98" y="335"/>
                    </a:lnTo>
                    <a:lnTo>
                      <a:pt x="97" y="332"/>
                    </a:lnTo>
                    <a:lnTo>
                      <a:pt x="97" y="329"/>
                    </a:lnTo>
                    <a:lnTo>
                      <a:pt x="99" y="321"/>
                    </a:lnTo>
                    <a:lnTo>
                      <a:pt x="100" y="315"/>
                    </a:lnTo>
                    <a:lnTo>
                      <a:pt x="100" y="312"/>
                    </a:lnTo>
                    <a:lnTo>
                      <a:pt x="99" y="308"/>
                    </a:lnTo>
                    <a:lnTo>
                      <a:pt x="99" y="308"/>
                    </a:lnTo>
                    <a:lnTo>
                      <a:pt x="107" y="301"/>
                    </a:lnTo>
                    <a:lnTo>
                      <a:pt x="113" y="292"/>
                    </a:lnTo>
                    <a:lnTo>
                      <a:pt x="118" y="283"/>
                    </a:lnTo>
                    <a:lnTo>
                      <a:pt x="123" y="273"/>
                    </a:lnTo>
                    <a:lnTo>
                      <a:pt x="131" y="251"/>
                    </a:lnTo>
                    <a:lnTo>
                      <a:pt x="139" y="229"/>
                    </a:lnTo>
                    <a:lnTo>
                      <a:pt x="139" y="229"/>
                    </a:lnTo>
                    <a:lnTo>
                      <a:pt x="153" y="232"/>
                    </a:lnTo>
                    <a:lnTo>
                      <a:pt x="169" y="235"/>
                    </a:lnTo>
                    <a:lnTo>
                      <a:pt x="201" y="239"/>
                    </a:lnTo>
                    <a:lnTo>
                      <a:pt x="201" y="239"/>
                    </a:lnTo>
                    <a:lnTo>
                      <a:pt x="195" y="245"/>
                    </a:lnTo>
                    <a:lnTo>
                      <a:pt x="192" y="252"/>
                    </a:lnTo>
                    <a:lnTo>
                      <a:pt x="192" y="258"/>
                    </a:lnTo>
                    <a:lnTo>
                      <a:pt x="194" y="263"/>
                    </a:lnTo>
                    <a:lnTo>
                      <a:pt x="198" y="268"/>
                    </a:lnTo>
                    <a:lnTo>
                      <a:pt x="203" y="271"/>
                    </a:lnTo>
                    <a:lnTo>
                      <a:pt x="210" y="272"/>
                    </a:lnTo>
                    <a:lnTo>
                      <a:pt x="219" y="270"/>
                    </a:lnTo>
                    <a:lnTo>
                      <a:pt x="219" y="270"/>
                    </a:lnTo>
                    <a:lnTo>
                      <a:pt x="223" y="269"/>
                    </a:lnTo>
                    <a:lnTo>
                      <a:pt x="228" y="266"/>
                    </a:lnTo>
                    <a:lnTo>
                      <a:pt x="232" y="262"/>
                    </a:lnTo>
                    <a:lnTo>
                      <a:pt x="235" y="258"/>
                    </a:lnTo>
                    <a:lnTo>
                      <a:pt x="240" y="247"/>
                    </a:lnTo>
                    <a:lnTo>
                      <a:pt x="244" y="237"/>
                    </a:lnTo>
                    <a:lnTo>
                      <a:pt x="245" y="226"/>
                    </a:lnTo>
                    <a:lnTo>
                      <a:pt x="245" y="221"/>
                    </a:lnTo>
                    <a:lnTo>
                      <a:pt x="244" y="215"/>
                    </a:lnTo>
                    <a:lnTo>
                      <a:pt x="243" y="211"/>
                    </a:lnTo>
                    <a:lnTo>
                      <a:pt x="240" y="208"/>
                    </a:lnTo>
                    <a:lnTo>
                      <a:pt x="237" y="205"/>
                    </a:lnTo>
                    <a:lnTo>
                      <a:pt x="234" y="202"/>
                    </a:lnTo>
                    <a:lnTo>
                      <a:pt x="234" y="202"/>
                    </a:lnTo>
                    <a:lnTo>
                      <a:pt x="230" y="201"/>
                    </a:lnTo>
                    <a:lnTo>
                      <a:pt x="225" y="201"/>
                    </a:lnTo>
                    <a:lnTo>
                      <a:pt x="222" y="203"/>
                    </a:lnTo>
                    <a:lnTo>
                      <a:pt x="219" y="206"/>
                    </a:lnTo>
                    <a:lnTo>
                      <a:pt x="212" y="211"/>
                    </a:lnTo>
                    <a:lnTo>
                      <a:pt x="207" y="213"/>
                    </a:lnTo>
                    <a:lnTo>
                      <a:pt x="202" y="215"/>
                    </a:lnTo>
                    <a:lnTo>
                      <a:pt x="202" y="215"/>
                    </a:lnTo>
                    <a:lnTo>
                      <a:pt x="198" y="215"/>
                    </a:lnTo>
                    <a:lnTo>
                      <a:pt x="194" y="215"/>
                    </a:lnTo>
                    <a:lnTo>
                      <a:pt x="187" y="212"/>
                    </a:lnTo>
                    <a:lnTo>
                      <a:pt x="180" y="208"/>
                    </a:lnTo>
                    <a:lnTo>
                      <a:pt x="176" y="207"/>
                    </a:lnTo>
                    <a:lnTo>
                      <a:pt x="172" y="206"/>
                    </a:lnTo>
                    <a:lnTo>
                      <a:pt x="172" y="206"/>
                    </a:lnTo>
                    <a:lnTo>
                      <a:pt x="168" y="206"/>
                    </a:lnTo>
                    <a:lnTo>
                      <a:pt x="164" y="206"/>
                    </a:lnTo>
                    <a:lnTo>
                      <a:pt x="156" y="207"/>
                    </a:lnTo>
                    <a:lnTo>
                      <a:pt x="152" y="207"/>
                    </a:lnTo>
                    <a:lnTo>
                      <a:pt x="148" y="205"/>
                    </a:lnTo>
                    <a:lnTo>
                      <a:pt x="146" y="201"/>
                    </a:lnTo>
                    <a:lnTo>
                      <a:pt x="145" y="196"/>
                    </a:lnTo>
                    <a:lnTo>
                      <a:pt x="145" y="196"/>
                    </a:lnTo>
                    <a:lnTo>
                      <a:pt x="145" y="191"/>
                    </a:lnTo>
                    <a:lnTo>
                      <a:pt x="148" y="187"/>
                    </a:lnTo>
                    <a:lnTo>
                      <a:pt x="158" y="182"/>
                    </a:lnTo>
                    <a:lnTo>
                      <a:pt x="158" y="182"/>
                    </a:lnTo>
                    <a:lnTo>
                      <a:pt x="164" y="167"/>
                    </a:lnTo>
                    <a:lnTo>
                      <a:pt x="171" y="153"/>
                    </a:lnTo>
                    <a:lnTo>
                      <a:pt x="177" y="139"/>
                    </a:lnTo>
                    <a:lnTo>
                      <a:pt x="178" y="132"/>
                    </a:lnTo>
                    <a:lnTo>
                      <a:pt x="179" y="123"/>
                    </a:lnTo>
                    <a:lnTo>
                      <a:pt x="179" y="123"/>
                    </a:lnTo>
                    <a:lnTo>
                      <a:pt x="183" y="121"/>
                    </a:lnTo>
                    <a:lnTo>
                      <a:pt x="186" y="120"/>
                    </a:lnTo>
                    <a:lnTo>
                      <a:pt x="190" y="120"/>
                    </a:lnTo>
                    <a:lnTo>
                      <a:pt x="193" y="121"/>
                    </a:lnTo>
                    <a:lnTo>
                      <a:pt x="202" y="123"/>
                    </a:lnTo>
                    <a:lnTo>
                      <a:pt x="207" y="124"/>
                    </a:lnTo>
                    <a:lnTo>
                      <a:pt x="212" y="125"/>
                    </a:lnTo>
                    <a:lnTo>
                      <a:pt x="212" y="125"/>
                    </a:lnTo>
                    <a:lnTo>
                      <a:pt x="218" y="123"/>
                    </a:lnTo>
                    <a:lnTo>
                      <a:pt x="224" y="121"/>
                    </a:lnTo>
                    <a:lnTo>
                      <a:pt x="231" y="119"/>
                    </a:lnTo>
                    <a:lnTo>
                      <a:pt x="234" y="119"/>
                    </a:lnTo>
                    <a:lnTo>
                      <a:pt x="237" y="120"/>
                    </a:lnTo>
                    <a:lnTo>
                      <a:pt x="237" y="120"/>
                    </a:lnTo>
                    <a:lnTo>
                      <a:pt x="240" y="123"/>
                    </a:lnTo>
                    <a:lnTo>
                      <a:pt x="243" y="126"/>
                    </a:lnTo>
                    <a:lnTo>
                      <a:pt x="244" y="130"/>
                    </a:lnTo>
                    <a:lnTo>
                      <a:pt x="243" y="134"/>
                    </a:lnTo>
                    <a:lnTo>
                      <a:pt x="243" y="142"/>
                    </a:lnTo>
                    <a:lnTo>
                      <a:pt x="244" y="147"/>
                    </a:lnTo>
                    <a:lnTo>
                      <a:pt x="246" y="152"/>
                    </a:lnTo>
                    <a:lnTo>
                      <a:pt x="246" y="152"/>
                    </a:lnTo>
                    <a:lnTo>
                      <a:pt x="253" y="151"/>
                    </a:lnTo>
                    <a:lnTo>
                      <a:pt x="260" y="149"/>
                    </a:lnTo>
                    <a:lnTo>
                      <a:pt x="265" y="146"/>
                    </a:lnTo>
                    <a:lnTo>
                      <a:pt x="269" y="142"/>
                    </a:lnTo>
                    <a:lnTo>
                      <a:pt x="274" y="137"/>
                    </a:lnTo>
                    <a:lnTo>
                      <a:pt x="277" y="133"/>
                    </a:lnTo>
                    <a:lnTo>
                      <a:pt x="279" y="126"/>
                    </a:lnTo>
                    <a:lnTo>
                      <a:pt x="280" y="120"/>
                    </a:lnTo>
                    <a:lnTo>
                      <a:pt x="281" y="115"/>
                    </a:lnTo>
                    <a:lnTo>
                      <a:pt x="281" y="108"/>
                    </a:lnTo>
                    <a:lnTo>
                      <a:pt x="280" y="102"/>
                    </a:lnTo>
                    <a:lnTo>
                      <a:pt x="279" y="96"/>
                    </a:lnTo>
                    <a:lnTo>
                      <a:pt x="276" y="91"/>
                    </a:lnTo>
                    <a:lnTo>
                      <a:pt x="273" y="86"/>
                    </a:lnTo>
                    <a:lnTo>
                      <a:pt x="268" y="82"/>
                    </a:lnTo>
                    <a:lnTo>
                      <a:pt x="264" y="79"/>
                    </a:lnTo>
                    <a:lnTo>
                      <a:pt x="264" y="79"/>
                    </a:lnTo>
                    <a:lnTo>
                      <a:pt x="260" y="80"/>
                    </a:lnTo>
                    <a:lnTo>
                      <a:pt x="256" y="82"/>
                    </a:lnTo>
                    <a:lnTo>
                      <a:pt x="252" y="88"/>
                    </a:lnTo>
                    <a:lnTo>
                      <a:pt x="248" y="94"/>
                    </a:lnTo>
                    <a:lnTo>
                      <a:pt x="243" y="100"/>
                    </a:lnTo>
                    <a:lnTo>
                      <a:pt x="243" y="100"/>
                    </a:lnTo>
                    <a:lnTo>
                      <a:pt x="218" y="94"/>
                    </a:lnTo>
                    <a:lnTo>
                      <a:pt x="206" y="92"/>
                    </a:lnTo>
                    <a:lnTo>
                      <a:pt x="195" y="89"/>
                    </a:lnTo>
                    <a:lnTo>
                      <a:pt x="195" y="89"/>
                    </a:lnTo>
                    <a:lnTo>
                      <a:pt x="197" y="84"/>
                    </a:lnTo>
                    <a:lnTo>
                      <a:pt x="198" y="78"/>
                    </a:lnTo>
                    <a:lnTo>
                      <a:pt x="202" y="72"/>
                    </a:lnTo>
                    <a:lnTo>
                      <a:pt x="207" y="66"/>
                    </a:lnTo>
                    <a:lnTo>
                      <a:pt x="212" y="60"/>
                    </a:lnTo>
                    <a:lnTo>
                      <a:pt x="212" y="60"/>
                    </a:lnTo>
                    <a:lnTo>
                      <a:pt x="216" y="42"/>
                    </a:lnTo>
                    <a:lnTo>
                      <a:pt x="221" y="28"/>
                    </a:lnTo>
                    <a:lnTo>
                      <a:pt x="227" y="15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67" y="4"/>
                    </a:lnTo>
                    <a:lnTo>
                      <a:pt x="303" y="10"/>
                    </a:lnTo>
                    <a:lnTo>
                      <a:pt x="373" y="21"/>
                    </a:lnTo>
                    <a:lnTo>
                      <a:pt x="444" y="34"/>
                    </a:lnTo>
                    <a:lnTo>
                      <a:pt x="513" y="47"/>
                    </a:lnTo>
                    <a:lnTo>
                      <a:pt x="513" y="47"/>
                    </a:lnTo>
                    <a:lnTo>
                      <a:pt x="532" y="50"/>
                    </a:lnTo>
                    <a:lnTo>
                      <a:pt x="550" y="55"/>
                    </a:lnTo>
                    <a:lnTo>
                      <a:pt x="586" y="64"/>
                    </a:lnTo>
                    <a:lnTo>
                      <a:pt x="622" y="73"/>
                    </a:lnTo>
                    <a:lnTo>
                      <a:pt x="657" y="80"/>
                    </a:lnTo>
                    <a:lnTo>
                      <a:pt x="657" y="80"/>
                    </a:lnTo>
                    <a:lnTo>
                      <a:pt x="694" y="88"/>
                    </a:lnTo>
                    <a:lnTo>
                      <a:pt x="731" y="95"/>
                    </a:lnTo>
                    <a:lnTo>
                      <a:pt x="801" y="110"/>
                    </a:lnTo>
                    <a:lnTo>
                      <a:pt x="801" y="110"/>
                    </a:lnTo>
                    <a:lnTo>
                      <a:pt x="813" y="112"/>
                    </a:lnTo>
                    <a:lnTo>
                      <a:pt x="825" y="112"/>
                    </a:lnTo>
                    <a:lnTo>
                      <a:pt x="837" y="115"/>
                    </a:lnTo>
                    <a:lnTo>
                      <a:pt x="843" y="117"/>
                    </a:lnTo>
                    <a:lnTo>
                      <a:pt x="849" y="120"/>
                    </a:lnTo>
                    <a:lnTo>
                      <a:pt x="849" y="120"/>
                    </a:lnTo>
                    <a:lnTo>
                      <a:pt x="880" y="124"/>
                    </a:lnTo>
                    <a:lnTo>
                      <a:pt x="911" y="129"/>
                    </a:lnTo>
                    <a:lnTo>
                      <a:pt x="974" y="140"/>
                    </a:lnTo>
                    <a:lnTo>
                      <a:pt x="1038" y="151"/>
                    </a:lnTo>
                    <a:lnTo>
                      <a:pt x="1070" y="156"/>
                    </a:lnTo>
                    <a:lnTo>
                      <a:pt x="1101" y="160"/>
                    </a:lnTo>
                    <a:lnTo>
                      <a:pt x="1101" y="160"/>
                    </a:lnTo>
                    <a:lnTo>
                      <a:pt x="1167" y="173"/>
                    </a:lnTo>
                    <a:lnTo>
                      <a:pt x="1231" y="190"/>
                    </a:lnTo>
                    <a:lnTo>
                      <a:pt x="1295" y="208"/>
                    </a:lnTo>
                    <a:lnTo>
                      <a:pt x="1359" y="226"/>
                    </a:lnTo>
                    <a:lnTo>
                      <a:pt x="1486" y="263"/>
                    </a:lnTo>
                    <a:lnTo>
                      <a:pt x="1549" y="283"/>
                    </a:lnTo>
                    <a:lnTo>
                      <a:pt x="1612" y="300"/>
                    </a:lnTo>
                    <a:lnTo>
                      <a:pt x="1612" y="300"/>
                    </a:lnTo>
                    <a:lnTo>
                      <a:pt x="1617" y="303"/>
                    </a:lnTo>
                    <a:lnTo>
                      <a:pt x="1622" y="305"/>
                    </a:lnTo>
                    <a:lnTo>
                      <a:pt x="1632" y="308"/>
                    </a:lnTo>
                    <a:lnTo>
                      <a:pt x="1637" y="309"/>
                    </a:lnTo>
                    <a:lnTo>
                      <a:pt x="1641" y="312"/>
                    </a:lnTo>
                    <a:lnTo>
                      <a:pt x="1645" y="315"/>
                    </a:lnTo>
                    <a:lnTo>
                      <a:pt x="1647" y="319"/>
                    </a:lnTo>
                    <a:lnTo>
                      <a:pt x="1647" y="319"/>
                    </a:lnTo>
                    <a:lnTo>
                      <a:pt x="1645" y="323"/>
                    </a:lnTo>
                    <a:lnTo>
                      <a:pt x="1642" y="327"/>
                    </a:lnTo>
                    <a:lnTo>
                      <a:pt x="1639" y="329"/>
                    </a:lnTo>
                    <a:lnTo>
                      <a:pt x="1634" y="331"/>
                    </a:lnTo>
                    <a:lnTo>
                      <a:pt x="1634" y="331"/>
                    </a:lnTo>
                    <a:lnTo>
                      <a:pt x="1597" y="402"/>
                    </a:lnTo>
                    <a:lnTo>
                      <a:pt x="1561" y="472"/>
                    </a:lnTo>
                    <a:lnTo>
                      <a:pt x="1525" y="544"/>
                    </a:lnTo>
                    <a:lnTo>
                      <a:pt x="1489" y="618"/>
                    </a:lnTo>
                    <a:lnTo>
                      <a:pt x="1489" y="618"/>
                    </a:lnTo>
                    <a:lnTo>
                      <a:pt x="1484" y="630"/>
                    </a:lnTo>
                    <a:lnTo>
                      <a:pt x="1477" y="640"/>
                    </a:lnTo>
                    <a:lnTo>
                      <a:pt x="1464" y="663"/>
                    </a:lnTo>
                    <a:lnTo>
                      <a:pt x="1464" y="663"/>
                    </a:lnTo>
                    <a:lnTo>
                      <a:pt x="1452" y="685"/>
                    </a:lnTo>
                    <a:lnTo>
                      <a:pt x="1442" y="708"/>
                    </a:lnTo>
                    <a:lnTo>
                      <a:pt x="1431" y="731"/>
                    </a:lnTo>
                    <a:lnTo>
                      <a:pt x="1419" y="754"/>
                    </a:lnTo>
                    <a:lnTo>
                      <a:pt x="1419" y="754"/>
                    </a:lnTo>
                    <a:lnTo>
                      <a:pt x="1406" y="776"/>
                    </a:lnTo>
                    <a:lnTo>
                      <a:pt x="1400" y="787"/>
                    </a:lnTo>
                    <a:lnTo>
                      <a:pt x="1395" y="799"/>
                    </a:lnTo>
                    <a:lnTo>
                      <a:pt x="1395" y="799"/>
                    </a:lnTo>
                    <a:lnTo>
                      <a:pt x="1384" y="820"/>
                    </a:lnTo>
                    <a:lnTo>
                      <a:pt x="1374" y="841"/>
                    </a:lnTo>
                    <a:lnTo>
                      <a:pt x="1369" y="850"/>
                    </a:lnTo>
                    <a:lnTo>
                      <a:pt x="1364" y="859"/>
                    </a:lnTo>
                    <a:lnTo>
                      <a:pt x="1356" y="868"/>
                    </a:lnTo>
                    <a:lnTo>
                      <a:pt x="1349" y="876"/>
                    </a:lnTo>
                    <a:lnTo>
                      <a:pt x="1349" y="876"/>
                    </a:lnTo>
                    <a:lnTo>
                      <a:pt x="1334" y="874"/>
                    </a:lnTo>
                    <a:lnTo>
                      <a:pt x="1316" y="872"/>
                    </a:lnTo>
                    <a:lnTo>
                      <a:pt x="1283" y="864"/>
                    </a:lnTo>
                    <a:lnTo>
                      <a:pt x="1249" y="859"/>
                    </a:lnTo>
                    <a:lnTo>
                      <a:pt x="1234" y="858"/>
                    </a:lnTo>
                    <a:lnTo>
                      <a:pt x="1220" y="857"/>
                    </a:lnTo>
                    <a:lnTo>
                      <a:pt x="1220" y="857"/>
                    </a:lnTo>
                    <a:lnTo>
                      <a:pt x="1201" y="851"/>
                    </a:lnTo>
                    <a:lnTo>
                      <a:pt x="1181" y="846"/>
                    </a:lnTo>
                    <a:lnTo>
                      <a:pt x="1140" y="837"/>
                    </a:lnTo>
                    <a:lnTo>
                      <a:pt x="1099" y="831"/>
                    </a:lnTo>
                    <a:lnTo>
                      <a:pt x="1057" y="826"/>
                    </a:lnTo>
                    <a:lnTo>
                      <a:pt x="972" y="816"/>
                    </a:lnTo>
                    <a:lnTo>
                      <a:pt x="929" y="811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69" y="800"/>
                    </a:lnTo>
                    <a:lnTo>
                      <a:pt x="852" y="796"/>
                    </a:lnTo>
                    <a:lnTo>
                      <a:pt x="819" y="786"/>
                    </a:lnTo>
                    <a:lnTo>
                      <a:pt x="785" y="776"/>
                    </a:lnTo>
                    <a:lnTo>
                      <a:pt x="752" y="769"/>
                    </a:lnTo>
                    <a:lnTo>
                      <a:pt x="752" y="769"/>
                    </a:lnTo>
                    <a:lnTo>
                      <a:pt x="749" y="768"/>
                    </a:lnTo>
                    <a:lnTo>
                      <a:pt x="745" y="769"/>
                    </a:lnTo>
                    <a:lnTo>
                      <a:pt x="738" y="769"/>
                    </a:lnTo>
                    <a:lnTo>
                      <a:pt x="738" y="769"/>
                    </a:lnTo>
                    <a:lnTo>
                      <a:pt x="700" y="761"/>
                    </a:lnTo>
                    <a:lnTo>
                      <a:pt x="661" y="754"/>
                    </a:lnTo>
                    <a:lnTo>
                      <a:pt x="623" y="745"/>
                    </a:lnTo>
                    <a:lnTo>
                      <a:pt x="583" y="739"/>
                    </a:lnTo>
                    <a:lnTo>
                      <a:pt x="583" y="739"/>
                    </a:lnTo>
                    <a:lnTo>
                      <a:pt x="565" y="735"/>
                    </a:lnTo>
                    <a:lnTo>
                      <a:pt x="546" y="731"/>
                    </a:lnTo>
                    <a:lnTo>
                      <a:pt x="509" y="723"/>
                    </a:lnTo>
                    <a:lnTo>
                      <a:pt x="509" y="723"/>
                    </a:lnTo>
                    <a:lnTo>
                      <a:pt x="407" y="700"/>
                    </a:lnTo>
                    <a:lnTo>
                      <a:pt x="356" y="690"/>
                    </a:lnTo>
                    <a:lnTo>
                      <a:pt x="304" y="680"/>
                    </a:lnTo>
                    <a:lnTo>
                      <a:pt x="304" y="680"/>
                    </a:lnTo>
                    <a:lnTo>
                      <a:pt x="286" y="676"/>
                    </a:lnTo>
                    <a:lnTo>
                      <a:pt x="269" y="671"/>
                    </a:lnTo>
                    <a:lnTo>
                      <a:pt x="253" y="667"/>
                    </a:lnTo>
                    <a:lnTo>
                      <a:pt x="237" y="663"/>
                    </a:lnTo>
                    <a:lnTo>
                      <a:pt x="237" y="663"/>
                    </a:lnTo>
                    <a:lnTo>
                      <a:pt x="179" y="649"/>
                    </a:lnTo>
                    <a:lnTo>
                      <a:pt x="124" y="634"/>
                    </a:lnTo>
                    <a:lnTo>
                      <a:pt x="97" y="626"/>
                    </a:lnTo>
                    <a:lnTo>
                      <a:pt x="71" y="618"/>
                    </a:lnTo>
                    <a:lnTo>
                      <a:pt x="46" y="609"/>
                    </a:lnTo>
                    <a:lnTo>
                      <a:pt x="20" y="600"/>
                    </a:lnTo>
                    <a:lnTo>
                      <a:pt x="20" y="600"/>
                    </a:lnTo>
                    <a:lnTo>
                      <a:pt x="9" y="599"/>
                    </a:lnTo>
                    <a:lnTo>
                      <a:pt x="0" y="598"/>
                    </a:lnTo>
                    <a:lnTo>
                      <a:pt x="0" y="598"/>
                    </a:lnTo>
                    <a:lnTo>
                      <a:pt x="0" y="593"/>
                    </a:lnTo>
                    <a:lnTo>
                      <a:pt x="0" y="589"/>
                    </a:lnTo>
                    <a:lnTo>
                      <a:pt x="1" y="586"/>
                    </a:lnTo>
                    <a:lnTo>
                      <a:pt x="3" y="583"/>
                    </a:lnTo>
                    <a:lnTo>
                      <a:pt x="7" y="578"/>
                    </a:lnTo>
                    <a:lnTo>
                      <a:pt x="12" y="574"/>
                    </a:lnTo>
                    <a:lnTo>
                      <a:pt x="12" y="574"/>
                    </a:lnTo>
                    <a:lnTo>
                      <a:pt x="18" y="563"/>
                    </a:lnTo>
                    <a:lnTo>
                      <a:pt x="24" y="554"/>
                    </a:lnTo>
                    <a:lnTo>
                      <a:pt x="38" y="534"/>
                    </a:lnTo>
                    <a:lnTo>
                      <a:pt x="46" y="525"/>
                    </a:lnTo>
                    <a:lnTo>
                      <a:pt x="51" y="514"/>
                    </a:lnTo>
                    <a:lnTo>
                      <a:pt x="56" y="503"/>
                    </a:lnTo>
                    <a:lnTo>
                      <a:pt x="59" y="490"/>
                    </a:lnTo>
                    <a:lnTo>
                      <a:pt x="59" y="490"/>
                    </a:lnTo>
                    <a:lnTo>
                      <a:pt x="76" y="489"/>
                    </a:lnTo>
                    <a:lnTo>
                      <a:pt x="89" y="489"/>
                    </a:lnTo>
                    <a:lnTo>
                      <a:pt x="96" y="489"/>
                    </a:lnTo>
                    <a:lnTo>
                      <a:pt x="101" y="490"/>
                    </a:lnTo>
                    <a:lnTo>
                      <a:pt x="107" y="493"/>
                    </a:lnTo>
                    <a:lnTo>
                      <a:pt x="112" y="497"/>
                    </a:lnTo>
                    <a:lnTo>
                      <a:pt x="112" y="497"/>
                    </a:lnTo>
                    <a:lnTo>
                      <a:pt x="110" y="502"/>
                    </a:lnTo>
                    <a:lnTo>
                      <a:pt x="108" y="506"/>
                    </a:lnTo>
                    <a:lnTo>
                      <a:pt x="104" y="511"/>
                    </a:lnTo>
                    <a:lnTo>
                      <a:pt x="102" y="515"/>
                    </a:lnTo>
                    <a:lnTo>
                      <a:pt x="102" y="515"/>
                    </a:lnTo>
                    <a:lnTo>
                      <a:pt x="106" y="518"/>
                    </a:lnTo>
                    <a:lnTo>
                      <a:pt x="110" y="519"/>
                    </a:lnTo>
                    <a:lnTo>
                      <a:pt x="114" y="520"/>
                    </a:lnTo>
                    <a:lnTo>
                      <a:pt x="118" y="520"/>
                    </a:lnTo>
                    <a:lnTo>
                      <a:pt x="128" y="518"/>
                    </a:lnTo>
                    <a:lnTo>
                      <a:pt x="137" y="515"/>
                    </a:lnTo>
                    <a:lnTo>
                      <a:pt x="145" y="509"/>
                    </a:lnTo>
                    <a:lnTo>
                      <a:pt x="152" y="501"/>
                    </a:lnTo>
                    <a:lnTo>
                      <a:pt x="154" y="497"/>
                    </a:lnTo>
                    <a:lnTo>
                      <a:pt x="156" y="493"/>
                    </a:lnTo>
                    <a:lnTo>
                      <a:pt x="156" y="488"/>
                    </a:lnTo>
                    <a:lnTo>
                      <a:pt x="156" y="484"/>
                    </a:lnTo>
                    <a:lnTo>
                      <a:pt x="156" y="484"/>
                    </a:lnTo>
                    <a:lnTo>
                      <a:pt x="154" y="478"/>
                    </a:lnTo>
                    <a:lnTo>
                      <a:pt x="149" y="471"/>
                    </a:lnTo>
                    <a:lnTo>
                      <a:pt x="144" y="465"/>
                    </a:lnTo>
                    <a:lnTo>
                      <a:pt x="137" y="459"/>
                    </a:lnTo>
                    <a:lnTo>
                      <a:pt x="133" y="457"/>
                    </a:lnTo>
                    <a:lnTo>
                      <a:pt x="130" y="456"/>
                    </a:lnTo>
                    <a:lnTo>
                      <a:pt x="127" y="456"/>
                    </a:lnTo>
                    <a:lnTo>
                      <a:pt x="125" y="457"/>
                    </a:lnTo>
                    <a:lnTo>
                      <a:pt x="122" y="459"/>
                    </a:lnTo>
                    <a:lnTo>
                      <a:pt x="121" y="463"/>
                    </a:lnTo>
                    <a:lnTo>
                      <a:pt x="118" y="467"/>
                    </a:lnTo>
                    <a:lnTo>
                      <a:pt x="118" y="472"/>
                    </a:lnTo>
                    <a:lnTo>
                      <a:pt x="118" y="472"/>
                    </a:lnTo>
                    <a:lnTo>
                      <a:pt x="110" y="474"/>
                    </a:lnTo>
                    <a:lnTo>
                      <a:pt x="101" y="475"/>
                    </a:lnTo>
                    <a:lnTo>
                      <a:pt x="101" y="475"/>
                    </a:lnTo>
                    <a:lnTo>
                      <a:pt x="98" y="470"/>
                    </a:lnTo>
                    <a:lnTo>
                      <a:pt x="94" y="466"/>
                    </a:lnTo>
                    <a:lnTo>
                      <a:pt x="89" y="463"/>
                    </a:lnTo>
                    <a:lnTo>
                      <a:pt x="85" y="459"/>
                    </a:lnTo>
                    <a:lnTo>
                      <a:pt x="73" y="456"/>
                    </a:lnTo>
                    <a:lnTo>
                      <a:pt x="62" y="454"/>
                    </a:lnTo>
                    <a:lnTo>
                      <a:pt x="62" y="454"/>
                    </a:lnTo>
                    <a:lnTo>
                      <a:pt x="59" y="449"/>
                    </a:lnTo>
                    <a:lnTo>
                      <a:pt x="58" y="443"/>
                    </a:lnTo>
                    <a:lnTo>
                      <a:pt x="58" y="440"/>
                    </a:lnTo>
                    <a:lnTo>
                      <a:pt x="59" y="439"/>
                    </a:lnTo>
                    <a:lnTo>
                      <a:pt x="61" y="438"/>
                    </a:lnTo>
                    <a:lnTo>
                      <a:pt x="63" y="438"/>
                    </a:lnTo>
                    <a:lnTo>
                      <a:pt x="63" y="438"/>
                    </a:lnTo>
                    <a:lnTo>
                      <a:pt x="64" y="437"/>
                    </a:lnTo>
                    <a:lnTo>
                      <a:pt x="64" y="435"/>
                    </a:lnTo>
                    <a:lnTo>
                      <a:pt x="65" y="428"/>
                    </a:lnTo>
                    <a:lnTo>
                      <a:pt x="65" y="428"/>
                    </a:lnTo>
                    <a:lnTo>
                      <a:pt x="71" y="421"/>
                    </a:lnTo>
                    <a:lnTo>
                      <a:pt x="78" y="412"/>
                    </a:lnTo>
                    <a:lnTo>
                      <a:pt x="83" y="404"/>
                    </a:lnTo>
                    <a:lnTo>
                      <a:pt x="87" y="395"/>
                    </a:lnTo>
                    <a:lnTo>
                      <a:pt x="91" y="386"/>
                    </a:lnTo>
                    <a:lnTo>
                      <a:pt x="94" y="376"/>
                    </a:lnTo>
                    <a:lnTo>
                      <a:pt x="98" y="356"/>
                    </a:lnTo>
                    <a:lnTo>
                      <a:pt x="98" y="356"/>
                    </a:lnTo>
                    <a:close/>
                    <a:moveTo>
                      <a:pt x="82" y="441"/>
                    </a:moveTo>
                    <a:lnTo>
                      <a:pt x="82" y="441"/>
                    </a:lnTo>
                    <a:lnTo>
                      <a:pt x="87" y="445"/>
                    </a:lnTo>
                    <a:lnTo>
                      <a:pt x="93" y="449"/>
                    </a:lnTo>
                    <a:lnTo>
                      <a:pt x="106" y="455"/>
                    </a:lnTo>
                    <a:lnTo>
                      <a:pt x="106" y="455"/>
                    </a:lnTo>
                    <a:lnTo>
                      <a:pt x="110" y="451"/>
                    </a:lnTo>
                    <a:lnTo>
                      <a:pt x="113" y="448"/>
                    </a:lnTo>
                    <a:lnTo>
                      <a:pt x="117" y="445"/>
                    </a:lnTo>
                    <a:lnTo>
                      <a:pt x="123" y="444"/>
                    </a:lnTo>
                    <a:lnTo>
                      <a:pt x="127" y="443"/>
                    </a:lnTo>
                    <a:lnTo>
                      <a:pt x="132" y="443"/>
                    </a:lnTo>
                    <a:lnTo>
                      <a:pt x="139" y="444"/>
                    </a:lnTo>
                    <a:lnTo>
                      <a:pt x="145" y="445"/>
                    </a:lnTo>
                    <a:lnTo>
                      <a:pt x="145" y="445"/>
                    </a:lnTo>
                    <a:lnTo>
                      <a:pt x="147" y="452"/>
                    </a:lnTo>
                    <a:lnTo>
                      <a:pt x="150" y="456"/>
                    </a:lnTo>
                    <a:lnTo>
                      <a:pt x="159" y="465"/>
                    </a:lnTo>
                    <a:lnTo>
                      <a:pt x="163" y="468"/>
                    </a:lnTo>
                    <a:lnTo>
                      <a:pt x="167" y="472"/>
                    </a:lnTo>
                    <a:lnTo>
                      <a:pt x="169" y="477"/>
                    </a:lnTo>
                    <a:lnTo>
                      <a:pt x="171" y="482"/>
                    </a:lnTo>
                    <a:lnTo>
                      <a:pt x="171" y="482"/>
                    </a:lnTo>
                    <a:lnTo>
                      <a:pt x="170" y="489"/>
                    </a:lnTo>
                    <a:lnTo>
                      <a:pt x="169" y="497"/>
                    </a:lnTo>
                    <a:lnTo>
                      <a:pt x="164" y="503"/>
                    </a:lnTo>
                    <a:lnTo>
                      <a:pt x="160" y="511"/>
                    </a:lnTo>
                    <a:lnTo>
                      <a:pt x="155" y="516"/>
                    </a:lnTo>
                    <a:lnTo>
                      <a:pt x="148" y="523"/>
                    </a:lnTo>
                    <a:lnTo>
                      <a:pt x="141" y="527"/>
                    </a:lnTo>
                    <a:lnTo>
                      <a:pt x="133" y="531"/>
                    </a:lnTo>
                    <a:lnTo>
                      <a:pt x="126" y="533"/>
                    </a:lnTo>
                    <a:lnTo>
                      <a:pt x="118" y="534"/>
                    </a:lnTo>
                    <a:lnTo>
                      <a:pt x="111" y="534"/>
                    </a:lnTo>
                    <a:lnTo>
                      <a:pt x="104" y="533"/>
                    </a:lnTo>
                    <a:lnTo>
                      <a:pt x="98" y="530"/>
                    </a:lnTo>
                    <a:lnTo>
                      <a:pt x="93" y="525"/>
                    </a:lnTo>
                    <a:lnTo>
                      <a:pt x="89" y="517"/>
                    </a:lnTo>
                    <a:lnTo>
                      <a:pt x="86" y="508"/>
                    </a:lnTo>
                    <a:lnTo>
                      <a:pt x="86" y="508"/>
                    </a:lnTo>
                    <a:lnTo>
                      <a:pt x="81" y="505"/>
                    </a:lnTo>
                    <a:lnTo>
                      <a:pt x="73" y="504"/>
                    </a:lnTo>
                    <a:lnTo>
                      <a:pt x="73" y="504"/>
                    </a:lnTo>
                    <a:lnTo>
                      <a:pt x="68" y="515"/>
                    </a:lnTo>
                    <a:lnTo>
                      <a:pt x="61" y="525"/>
                    </a:lnTo>
                    <a:lnTo>
                      <a:pt x="47" y="544"/>
                    </a:lnTo>
                    <a:lnTo>
                      <a:pt x="39" y="554"/>
                    </a:lnTo>
                    <a:lnTo>
                      <a:pt x="33" y="564"/>
                    </a:lnTo>
                    <a:lnTo>
                      <a:pt x="27" y="576"/>
                    </a:lnTo>
                    <a:lnTo>
                      <a:pt x="23" y="588"/>
                    </a:lnTo>
                    <a:lnTo>
                      <a:pt x="23" y="588"/>
                    </a:lnTo>
                    <a:lnTo>
                      <a:pt x="32" y="591"/>
                    </a:lnTo>
                    <a:lnTo>
                      <a:pt x="40" y="593"/>
                    </a:lnTo>
                    <a:lnTo>
                      <a:pt x="40" y="593"/>
                    </a:lnTo>
                    <a:lnTo>
                      <a:pt x="46" y="598"/>
                    </a:lnTo>
                    <a:lnTo>
                      <a:pt x="46" y="598"/>
                    </a:lnTo>
                    <a:lnTo>
                      <a:pt x="93" y="612"/>
                    </a:lnTo>
                    <a:lnTo>
                      <a:pt x="140" y="625"/>
                    </a:lnTo>
                    <a:lnTo>
                      <a:pt x="188" y="638"/>
                    </a:lnTo>
                    <a:lnTo>
                      <a:pt x="237" y="650"/>
                    </a:lnTo>
                    <a:lnTo>
                      <a:pt x="336" y="671"/>
                    </a:lnTo>
                    <a:lnTo>
                      <a:pt x="434" y="691"/>
                    </a:lnTo>
                    <a:lnTo>
                      <a:pt x="434" y="691"/>
                    </a:lnTo>
                    <a:lnTo>
                      <a:pt x="463" y="698"/>
                    </a:lnTo>
                    <a:lnTo>
                      <a:pt x="492" y="706"/>
                    </a:lnTo>
                    <a:lnTo>
                      <a:pt x="521" y="713"/>
                    </a:lnTo>
                    <a:lnTo>
                      <a:pt x="550" y="721"/>
                    </a:lnTo>
                    <a:lnTo>
                      <a:pt x="550" y="721"/>
                    </a:lnTo>
                    <a:lnTo>
                      <a:pt x="574" y="726"/>
                    </a:lnTo>
                    <a:lnTo>
                      <a:pt x="599" y="730"/>
                    </a:lnTo>
                    <a:lnTo>
                      <a:pt x="648" y="739"/>
                    </a:lnTo>
                    <a:lnTo>
                      <a:pt x="698" y="745"/>
                    </a:lnTo>
                    <a:lnTo>
                      <a:pt x="745" y="753"/>
                    </a:lnTo>
                    <a:lnTo>
                      <a:pt x="745" y="753"/>
                    </a:lnTo>
                    <a:lnTo>
                      <a:pt x="763" y="756"/>
                    </a:lnTo>
                    <a:lnTo>
                      <a:pt x="781" y="761"/>
                    </a:lnTo>
                    <a:lnTo>
                      <a:pt x="819" y="772"/>
                    </a:lnTo>
                    <a:lnTo>
                      <a:pt x="855" y="783"/>
                    </a:lnTo>
                    <a:lnTo>
                      <a:pt x="873" y="787"/>
                    </a:lnTo>
                    <a:lnTo>
                      <a:pt x="891" y="790"/>
                    </a:lnTo>
                    <a:lnTo>
                      <a:pt x="891" y="790"/>
                    </a:lnTo>
                    <a:lnTo>
                      <a:pt x="932" y="797"/>
                    </a:lnTo>
                    <a:lnTo>
                      <a:pt x="975" y="802"/>
                    </a:lnTo>
                    <a:lnTo>
                      <a:pt x="1061" y="813"/>
                    </a:lnTo>
                    <a:lnTo>
                      <a:pt x="1061" y="813"/>
                    </a:lnTo>
                    <a:lnTo>
                      <a:pt x="1098" y="818"/>
                    </a:lnTo>
                    <a:lnTo>
                      <a:pt x="1134" y="824"/>
                    </a:lnTo>
                    <a:lnTo>
                      <a:pt x="1207" y="837"/>
                    </a:lnTo>
                    <a:lnTo>
                      <a:pt x="1277" y="851"/>
                    </a:lnTo>
                    <a:lnTo>
                      <a:pt x="1310" y="857"/>
                    </a:lnTo>
                    <a:lnTo>
                      <a:pt x="1342" y="862"/>
                    </a:lnTo>
                    <a:lnTo>
                      <a:pt x="1342" y="862"/>
                    </a:lnTo>
                    <a:lnTo>
                      <a:pt x="1374" y="806"/>
                    </a:lnTo>
                    <a:lnTo>
                      <a:pt x="1405" y="750"/>
                    </a:lnTo>
                    <a:lnTo>
                      <a:pt x="1405" y="750"/>
                    </a:lnTo>
                    <a:lnTo>
                      <a:pt x="1287" y="733"/>
                    </a:lnTo>
                    <a:lnTo>
                      <a:pt x="1287" y="733"/>
                    </a:lnTo>
                    <a:lnTo>
                      <a:pt x="1276" y="750"/>
                    </a:lnTo>
                    <a:lnTo>
                      <a:pt x="1263" y="766"/>
                    </a:lnTo>
                    <a:lnTo>
                      <a:pt x="1263" y="766"/>
                    </a:lnTo>
                    <a:lnTo>
                      <a:pt x="1258" y="773"/>
                    </a:lnTo>
                    <a:lnTo>
                      <a:pt x="1251" y="782"/>
                    </a:lnTo>
                    <a:lnTo>
                      <a:pt x="1247" y="785"/>
                    </a:lnTo>
                    <a:lnTo>
                      <a:pt x="1243" y="788"/>
                    </a:lnTo>
                    <a:lnTo>
                      <a:pt x="1238" y="789"/>
                    </a:lnTo>
                    <a:lnTo>
                      <a:pt x="1233" y="789"/>
                    </a:lnTo>
                    <a:lnTo>
                      <a:pt x="1233" y="789"/>
                    </a:lnTo>
                    <a:lnTo>
                      <a:pt x="1244" y="775"/>
                    </a:lnTo>
                    <a:lnTo>
                      <a:pt x="1255" y="761"/>
                    </a:lnTo>
                    <a:lnTo>
                      <a:pt x="1267" y="747"/>
                    </a:lnTo>
                    <a:lnTo>
                      <a:pt x="1277" y="732"/>
                    </a:lnTo>
                    <a:lnTo>
                      <a:pt x="1277" y="732"/>
                    </a:lnTo>
                    <a:lnTo>
                      <a:pt x="1266" y="728"/>
                    </a:lnTo>
                    <a:lnTo>
                      <a:pt x="1252" y="725"/>
                    </a:lnTo>
                    <a:lnTo>
                      <a:pt x="1224" y="721"/>
                    </a:lnTo>
                    <a:lnTo>
                      <a:pt x="1197" y="715"/>
                    </a:lnTo>
                    <a:lnTo>
                      <a:pt x="1184" y="713"/>
                    </a:lnTo>
                    <a:lnTo>
                      <a:pt x="1171" y="710"/>
                    </a:lnTo>
                    <a:lnTo>
                      <a:pt x="1171" y="710"/>
                    </a:lnTo>
                    <a:lnTo>
                      <a:pt x="1166" y="717"/>
                    </a:lnTo>
                    <a:lnTo>
                      <a:pt x="1159" y="725"/>
                    </a:lnTo>
                    <a:lnTo>
                      <a:pt x="1152" y="732"/>
                    </a:lnTo>
                    <a:lnTo>
                      <a:pt x="1147" y="735"/>
                    </a:lnTo>
                    <a:lnTo>
                      <a:pt x="1143" y="737"/>
                    </a:lnTo>
                    <a:lnTo>
                      <a:pt x="1143" y="737"/>
                    </a:lnTo>
                    <a:lnTo>
                      <a:pt x="1144" y="733"/>
                    </a:lnTo>
                    <a:lnTo>
                      <a:pt x="1147" y="729"/>
                    </a:lnTo>
                    <a:lnTo>
                      <a:pt x="1154" y="721"/>
                    </a:lnTo>
                    <a:lnTo>
                      <a:pt x="1158" y="714"/>
                    </a:lnTo>
                    <a:lnTo>
                      <a:pt x="1159" y="711"/>
                    </a:lnTo>
                    <a:lnTo>
                      <a:pt x="1159" y="708"/>
                    </a:lnTo>
                    <a:lnTo>
                      <a:pt x="1159" y="708"/>
                    </a:lnTo>
                    <a:lnTo>
                      <a:pt x="1146" y="705"/>
                    </a:lnTo>
                    <a:lnTo>
                      <a:pt x="1133" y="701"/>
                    </a:lnTo>
                    <a:lnTo>
                      <a:pt x="1106" y="696"/>
                    </a:lnTo>
                    <a:lnTo>
                      <a:pt x="1078" y="692"/>
                    </a:lnTo>
                    <a:lnTo>
                      <a:pt x="1050" y="686"/>
                    </a:lnTo>
                    <a:lnTo>
                      <a:pt x="1050" y="686"/>
                    </a:lnTo>
                    <a:lnTo>
                      <a:pt x="1037" y="706"/>
                    </a:lnTo>
                    <a:lnTo>
                      <a:pt x="1023" y="724"/>
                    </a:lnTo>
                    <a:lnTo>
                      <a:pt x="1023" y="724"/>
                    </a:lnTo>
                    <a:lnTo>
                      <a:pt x="1017" y="733"/>
                    </a:lnTo>
                    <a:lnTo>
                      <a:pt x="1010" y="744"/>
                    </a:lnTo>
                    <a:lnTo>
                      <a:pt x="1006" y="748"/>
                    </a:lnTo>
                    <a:lnTo>
                      <a:pt x="1003" y="753"/>
                    </a:lnTo>
                    <a:lnTo>
                      <a:pt x="997" y="756"/>
                    </a:lnTo>
                    <a:lnTo>
                      <a:pt x="993" y="759"/>
                    </a:lnTo>
                    <a:lnTo>
                      <a:pt x="993" y="759"/>
                    </a:lnTo>
                    <a:lnTo>
                      <a:pt x="997" y="748"/>
                    </a:lnTo>
                    <a:lnTo>
                      <a:pt x="1003" y="739"/>
                    </a:lnTo>
                    <a:lnTo>
                      <a:pt x="1016" y="722"/>
                    </a:lnTo>
                    <a:lnTo>
                      <a:pt x="1028" y="704"/>
                    </a:lnTo>
                    <a:lnTo>
                      <a:pt x="1035" y="694"/>
                    </a:lnTo>
                    <a:lnTo>
                      <a:pt x="1040" y="684"/>
                    </a:lnTo>
                    <a:lnTo>
                      <a:pt x="1040" y="684"/>
                    </a:lnTo>
                    <a:lnTo>
                      <a:pt x="1017" y="682"/>
                    </a:lnTo>
                    <a:lnTo>
                      <a:pt x="994" y="681"/>
                    </a:lnTo>
                    <a:lnTo>
                      <a:pt x="982" y="680"/>
                    </a:lnTo>
                    <a:lnTo>
                      <a:pt x="972" y="678"/>
                    </a:lnTo>
                    <a:lnTo>
                      <a:pt x="961" y="675"/>
                    </a:lnTo>
                    <a:lnTo>
                      <a:pt x="950" y="670"/>
                    </a:lnTo>
                    <a:lnTo>
                      <a:pt x="950" y="670"/>
                    </a:lnTo>
                    <a:lnTo>
                      <a:pt x="952" y="667"/>
                    </a:lnTo>
                    <a:lnTo>
                      <a:pt x="956" y="666"/>
                    </a:lnTo>
                    <a:lnTo>
                      <a:pt x="959" y="666"/>
                    </a:lnTo>
                    <a:lnTo>
                      <a:pt x="962" y="666"/>
                    </a:lnTo>
                    <a:lnTo>
                      <a:pt x="975" y="669"/>
                    </a:lnTo>
                    <a:lnTo>
                      <a:pt x="975" y="669"/>
                    </a:lnTo>
                    <a:lnTo>
                      <a:pt x="1010" y="672"/>
                    </a:lnTo>
                    <a:lnTo>
                      <a:pt x="1047" y="677"/>
                    </a:lnTo>
                    <a:lnTo>
                      <a:pt x="1047" y="677"/>
                    </a:lnTo>
                    <a:lnTo>
                      <a:pt x="1053" y="668"/>
                    </a:lnTo>
                    <a:lnTo>
                      <a:pt x="1058" y="660"/>
                    </a:lnTo>
                    <a:lnTo>
                      <a:pt x="1070" y="641"/>
                    </a:lnTo>
                    <a:lnTo>
                      <a:pt x="1070" y="641"/>
                    </a:lnTo>
                    <a:lnTo>
                      <a:pt x="1076" y="633"/>
                    </a:lnTo>
                    <a:lnTo>
                      <a:pt x="1082" y="624"/>
                    </a:lnTo>
                    <a:lnTo>
                      <a:pt x="1085" y="620"/>
                    </a:lnTo>
                    <a:lnTo>
                      <a:pt x="1089" y="617"/>
                    </a:lnTo>
                    <a:lnTo>
                      <a:pt x="1094" y="614"/>
                    </a:lnTo>
                    <a:lnTo>
                      <a:pt x="1098" y="611"/>
                    </a:lnTo>
                    <a:lnTo>
                      <a:pt x="1098" y="611"/>
                    </a:lnTo>
                    <a:lnTo>
                      <a:pt x="1099" y="617"/>
                    </a:lnTo>
                    <a:lnTo>
                      <a:pt x="1098" y="621"/>
                    </a:lnTo>
                    <a:lnTo>
                      <a:pt x="1096" y="624"/>
                    </a:lnTo>
                    <a:lnTo>
                      <a:pt x="1094" y="629"/>
                    </a:lnTo>
                    <a:lnTo>
                      <a:pt x="1086" y="636"/>
                    </a:lnTo>
                    <a:lnTo>
                      <a:pt x="1080" y="644"/>
                    </a:lnTo>
                    <a:lnTo>
                      <a:pt x="1080" y="644"/>
                    </a:lnTo>
                    <a:lnTo>
                      <a:pt x="1067" y="661"/>
                    </a:lnTo>
                    <a:lnTo>
                      <a:pt x="1056" y="678"/>
                    </a:lnTo>
                    <a:lnTo>
                      <a:pt x="1056" y="678"/>
                    </a:lnTo>
                    <a:lnTo>
                      <a:pt x="1113" y="689"/>
                    </a:lnTo>
                    <a:lnTo>
                      <a:pt x="1141" y="694"/>
                    </a:lnTo>
                    <a:lnTo>
                      <a:pt x="1168" y="700"/>
                    </a:lnTo>
                    <a:lnTo>
                      <a:pt x="1168" y="700"/>
                    </a:lnTo>
                    <a:lnTo>
                      <a:pt x="1177" y="691"/>
                    </a:lnTo>
                    <a:lnTo>
                      <a:pt x="1185" y="681"/>
                    </a:lnTo>
                    <a:lnTo>
                      <a:pt x="1201" y="660"/>
                    </a:lnTo>
                    <a:lnTo>
                      <a:pt x="1230" y="617"/>
                    </a:lnTo>
                    <a:lnTo>
                      <a:pt x="1230" y="617"/>
                    </a:lnTo>
                    <a:lnTo>
                      <a:pt x="1231" y="615"/>
                    </a:lnTo>
                    <a:lnTo>
                      <a:pt x="1231" y="614"/>
                    </a:lnTo>
                    <a:lnTo>
                      <a:pt x="1231" y="610"/>
                    </a:lnTo>
                    <a:lnTo>
                      <a:pt x="1230" y="608"/>
                    </a:lnTo>
                    <a:lnTo>
                      <a:pt x="1230" y="608"/>
                    </a:lnTo>
                    <a:lnTo>
                      <a:pt x="1230" y="607"/>
                    </a:lnTo>
                    <a:lnTo>
                      <a:pt x="1230" y="607"/>
                    </a:lnTo>
                    <a:lnTo>
                      <a:pt x="1233" y="608"/>
                    </a:lnTo>
                    <a:lnTo>
                      <a:pt x="1236" y="607"/>
                    </a:lnTo>
                    <a:lnTo>
                      <a:pt x="1236" y="607"/>
                    </a:lnTo>
                    <a:lnTo>
                      <a:pt x="1239" y="600"/>
                    </a:lnTo>
                    <a:lnTo>
                      <a:pt x="1245" y="592"/>
                    </a:lnTo>
                    <a:lnTo>
                      <a:pt x="1257" y="577"/>
                    </a:lnTo>
                    <a:lnTo>
                      <a:pt x="1257" y="577"/>
                    </a:lnTo>
                    <a:lnTo>
                      <a:pt x="1262" y="570"/>
                    </a:lnTo>
                    <a:lnTo>
                      <a:pt x="1267" y="562"/>
                    </a:lnTo>
                    <a:lnTo>
                      <a:pt x="1270" y="559"/>
                    </a:lnTo>
                    <a:lnTo>
                      <a:pt x="1274" y="557"/>
                    </a:lnTo>
                    <a:lnTo>
                      <a:pt x="1278" y="555"/>
                    </a:lnTo>
                    <a:lnTo>
                      <a:pt x="1282" y="555"/>
                    </a:lnTo>
                    <a:lnTo>
                      <a:pt x="1282" y="555"/>
                    </a:lnTo>
                    <a:lnTo>
                      <a:pt x="1278" y="562"/>
                    </a:lnTo>
                    <a:lnTo>
                      <a:pt x="1274" y="570"/>
                    </a:lnTo>
                    <a:lnTo>
                      <a:pt x="1264" y="583"/>
                    </a:lnTo>
                    <a:lnTo>
                      <a:pt x="1254" y="594"/>
                    </a:lnTo>
                    <a:lnTo>
                      <a:pt x="1250" y="602"/>
                    </a:lnTo>
                    <a:lnTo>
                      <a:pt x="1246" y="608"/>
                    </a:lnTo>
                    <a:lnTo>
                      <a:pt x="1246" y="608"/>
                    </a:lnTo>
                    <a:lnTo>
                      <a:pt x="1258" y="611"/>
                    </a:lnTo>
                    <a:lnTo>
                      <a:pt x="1270" y="612"/>
                    </a:lnTo>
                    <a:lnTo>
                      <a:pt x="1297" y="616"/>
                    </a:lnTo>
                    <a:lnTo>
                      <a:pt x="1323" y="619"/>
                    </a:lnTo>
                    <a:lnTo>
                      <a:pt x="1336" y="621"/>
                    </a:lnTo>
                    <a:lnTo>
                      <a:pt x="1346" y="624"/>
                    </a:lnTo>
                    <a:lnTo>
                      <a:pt x="1346" y="624"/>
                    </a:lnTo>
                    <a:lnTo>
                      <a:pt x="1360" y="601"/>
                    </a:lnTo>
                    <a:lnTo>
                      <a:pt x="1375" y="578"/>
                    </a:lnTo>
                    <a:lnTo>
                      <a:pt x="1405" y="534"/>
                    </a:lnTo>
                    <a:lnTo>
                      <a:pt x="1405" y="534"/>
                    </a:lnTo>
                    <a:lnTo>
                      <a:pt x="1387" y="531"/>
                    </a:lnTo>
                    <a:lnTo>
                      <a:pt x="1367" y="528"/>
                    </a:lnTo>
                    <a:lnTo>
                      <a:pt x="1346" y="524"/>
                    </a:lnTo>
                    <a:lnTo>
                      <a:pt x="1328" y="518"/>
                    </a:lnTo>
                    <a:lnTo>
                      <a:pt x="1328" y="518"/>
                    </a:lnTo>
                    <a:lnTo>
                      <a:pt x="1338" y="516"/>
                    </a:lnTo>
                    <a:lnTo>
                      <a:pt x="1349" y="516"/>
                    </a:lnTo>
                    <a:lnTo>
                      <a:pt x="1358" y="517"/>
                    </a:lnTo>
                    <a:lnTo>
                      <a:pt x="1369" y="519"/>
                    </a:lnTo>
                    <a:lnTo>
                      <a:pt x="1390" y="524"/>
                    </a:lnTo>
                    <a:lnTo>
                      <a:pt x="1400" y="527"/>
                    </a:lnTo>
                    <a:lnTo>
                      <a:pt x="1410" y="528"/>
                    </a:lnTo>
                    <a:lnTo>
                      <a:pt x="1410" y="528"/>
                    </a:lnTo>
                    <a:lnTo>
                      <a:pt x="1415" y="524"/>
                    </a:lnTo>
                    <a:lnTo>
                      <a:pt x="1420" y="517"/>
                    </a:lnTo>
                    <a:lnTo>
                      <a:pt x="1429" y="505"/>
                    </a:lnTo>
                    <a:lnTo>
                      <a:pt x="1433" y="499"/>
                    </a:lnTo>
                    <a:lnTo>
                      <a:pt x="1437" y="494"/>
                    </a:lnTo>
                    <a:lnTo>
                      <a:pt x="1444" y="490"/>
                    </a:lnTo>
                    <a:lnTo>
                      <a:pt x="1449" y="488"/>
                    </a:lnTo>
                    <a:lnTo>
                      <a:pt x="1449" y="488"/>
                    </a:lnTo>
                    <a:lnTo>
                      <a:pt x="1448" y="495"/>
                    </a:lnTo>
                    <a:lnTo>
                      <a:pt x="1445" y="501"/>
                    </a:lnTo>
                    <a:lnTo>
                      <a:pt x="1441" y="506"/>
                    </a:lnTo>
                    <a:lnTo>
                      <a:pt x="1436" y="512"/>
                    </a:lnTo>
                    <a:lnTo>
                      <a:pt x="1429" y="521"/>
                    </a:lnTo>
                    <a:lnTo>
                      <a:pt x="1427" y="526"/>
                    </a:lnTo>
                    <a:lnTo>
                      <a:pt x="1426" y="530"/>
                    </a:lnTo>
                    <a:lnTo>
                      <a:pt x="1426" y="530"/>
                    </a:lnTo>
                    <a:lnTo>
                      <a:pt x="1447" y="534"/>
                    </a:lnTo>
                    <a:lnTo>
                      <a:pt x="1467" y="540"/>
                    </a:lnTo>
                    <a:lnTo>
                      <a:pt x="1488" y="544"/>
                    </a:lnTo>
                    <a:lnTo>
                      <a:pt x="1497" y="545"/>
                    </a:lnTo>
                    <a:lnTo>
                      <a:pt x="1508" y="545"/>
                    </a:lnTo>
                    <a:lnTo>
                      <a:pt x="1508" y="545"/>
                    </a:lnTo>
                    <a:lnTo>
                      <a:pt x="1522" y="518"/>
                    </a:lnTo>
                    <a:lnTo>
                      <a:pt x="1537" y="492"/>
                    </a:lnTo>
                    <a:lnTo>
                      <a:pt x="1567" y="438"/>
                    </a:lnTo>
                    <a:lnTo>
                      <a:pt x="1582" y="410"/>
                    </a:lnTo>
                    <a:lnTo>
                      <a:pt x="1596" y="383"/>
                    </a:lnTo>
                    <a:lnTo>
                      <a:pt x="1609" y="354"/>
                    </a:lnTo>
                    <a:lnTo>
                      <a:pt x="1621" y="324"/>
                    </a:lnTo>
                    <a:lnTo>
                      <a:pt x="1621" y="324"/>
                    </a:lnTo>
                    <a:lnTo>
                      <a:pt x="1614" y="321"/>
                    </a:lnTo>
                    <a:lnTo>
                      <a:pt x="1608" y="318"/>
                    </a:lnTo>
                    <a:lnTo>
                      <a:pt x="1603" y="315"/>
                    </a:lnTo>
                    <a:lnTo>
                      <a:pt x="1602" y="313"/>
                    </a:lnTo>
                    <a:lnTo>
                      <a:pt x="1601" y="309"/>
                    </a:lnTo>
                    <a:lnTo>
                      <a:pt x="1601" y="309"/>
                    </a:lnTo>
                    <a:lnTo>
                      <a:pt x="1572" y="302"/>
                    </a:lnTo>
                    <a:lnTo>
                      <a:pt x="1541" y="293"/>
                    </a:lnTo>
                    <a:lnTo>
                      <a:pt x="1510" y="284"/>
                    </a:lnTo>
                    <a:lnTo>
                      <a:pt x="1496" y="277"/>
                    </a:lnTo>
                    <a:lnTo>
                      <a:pt x="1482" y="272"/>
                    </a:lnTo>
                    <a:lnTo>
                      <a:pt x="1482" y="272"/>
                    </a:lnTo>
                    <a:lnTo>
                      <a:pt x="1479" y="273"/>
                    </a:lnTo>
                    <a:lnTo>
                      <a:pt x="1477" y="272"/>
                    </a:lnTo>
                    <a:lnTo>
                      <a:pt x="1475" y="271"/>
                    </a:lnTo>
                    <a:lnTo>
                      <a:pt x="1471" y="272"/>
                    </a:lnTo>
                    <a:lnTo>
                      <a:pt x="1471" y="272"/>
                    </a:lnTo>
                    <a:lnTo>
                      <a:pt x="1466" y="269"/>
                    </a:lnTo>
                    <a:lnTo>
                      <a:pt x="1462" y="267"/>
                    </a:lnTo>
                    <a:lnTo>
                      <a:pt x="1451" y="263"/>
                    </a:lnTo>
                    <a:lnTo>
                      <a:pt x="1442" y="260"/>
                    </a:lnTo>
                    <a:lnTo>
                      <a:pt x="1439" y="258"/>
                    </a:lnTo>
                    <a:lnTo>
                      <a:pt x="1439" y="257"/>
                    </a:lnTo>
                    <a:lnTo>
                      <a:pt x="1439" y="256"/>
                    </a:lnTo>
                    <a:lnTo>
                      <a:pt x="1439" y="256"/>
                    </a:lnTo>
                    <a:lnTo>
                      <a:pt x="1436" y="256"/>
                    </a:lnTo>
                    <a:lnTo>
                      <a:pt x="1434" y="258"/>
                    </a:lnTo>
                    <a:lnTo>
                      <a:pt x="1433" y="259"/>
                    </a:lnTo>
                    <a:lnTo>
                      <a:pt x="1431" y="259"/>
                    </a:lnTo>
                    <a:lnTo>
                      <a:pt x="1431" y="259"/>
                    </a:lnTo>
                    <a:lnTo>
                      <a:pt x="1412" y="251"/>
                    </a:lnTo>
                    <a:lnTo>
                      <a:pt x="1403" y="246"/>
                    </a:lnTo>
                    <a:lnTo>
                      <a:pt x="1395" y="243"/>
                    </a:lnTo>
                    <a:lnTo>
                      <a:pt x="1395" y="243"/>
                    </a:lnTo>
                    <a:lnTo>
                      <a:pt x="1384" y="241"/>
                    </a:lnTo>
                    <a:lnTo>
                      <a:pt x="1372" y="240"/>
                    </a:lnTo>
                    <a:lnTo>
                      <a:pt x="1360" y="238"/>
                    </a:lnTo>
                    <a:lnTo>
                      <a:pt x="1349" y="236"/>
                    </a:lnTo>
                    <a:lnTo>
                      <a:pt x="1349" y="236"/>
                    </a:lnTo>
                    <a:lnTo>
                      <a:pt x="1340" y="232"/>
                    </a:lnTo>
                    <a:lnTo>
                      <a:pt x="1331" y="228"/>
                    </a:lnTo>
                    <a:lnTo>
                      <a:pt x="1323" y="224"/>
                    </a:lnTo>
                    <a:lnTo>
                      <a:pt x="1313" y="222"/>
                    </a:lnTo>
                    <a:lnTo>
                      <a:pt x="1313" y="222"/>
                    </a:lnTo>
                    <a:lnTo>
                      <a:pt x="1294" y="217"/>
                    </a:lnTo>
                    <a:lnTo>
                      <a:pt x="1274" y="213"/>
                    </a:lnTo>
                    <a:lnTo>
                      <a:pt x="1274" y="213"/>
                    </a:lnTo>
                    <a:lnTo>
                      <a:pt x="1253" y="207"/>
                    </a:lnTo>
                    <a:lnTo>
                      <a:pt x="1231" y="201"/>
                    </a:lnTo>
                    <a:lnTo>
                      <a:pt x="1220" y="198"/>
                    </a:lnTo>
                    <a:lnTo>
                      <a:pt x="1209" y="196"/>
                    </a:lnTo>
                    <a:lnTo>
                      <a:pt x="1198" y="195"/>
                    </a:lnTo>
                    <a:lnTo>
                      <a:pt x="1187" y="194"/>
                    </a:lnTo>
                    <a:lnTo>
                      <a:pt x="1187" y="194"/>
                    </a:lnTo>
                    <a:lnTo>
                      <a:pt x="1186" y="192"/>
                    </a:lnTo>
                    <a:lnTo>
                      <a:pt x="1185" y="191"/>
                    </a:lnTo>
                    <a:lnTo>
                      <a:pt x="1178" y="190"/>
                    </a:lnTo>
                    <a:lnTo>
                      <a:pt x="1162" y="188"/>
                    </a:lnTo>
                    <a:lnTo>
                      <a:pt x="1162" y="188"/>
                    </a:lnTo>
                    <a:lnTo>
                      <a:pt x="1144" y="183"/>
                    </a:lnTo>
                    <a:lnTo>
                      <a:pt x="1127" y="179"/>
                    </a:lnTo>
                    <a:lnTo>
                      <a:pt x="1092" y="173"/>
                    </a:lnTo>
                    <a:lnTo>
                      <a:pt x="1056" y="169"/>
                    </a:lnTo>
                    <a:lnTo>
                      <a:pt x="1039" y="166"/>
                    </a:lnTo>
                    <a:lnTo>
                      <a:pt x="1021" y="163"/>
                    </a:lnTo>
                    <a:lnTo>
                      <a:pt x="1021" y="163"/>
                    </a:lnTo>
                    <a:lnTo>
                      <a:pt x="977" y="155"/>
                    </a:lnTo>
                    <a:lnTo>
                      <a:pt x="929" y="147"/>
                    </a:lnTo>
                    <a:lnTo>
                      <a:pt x="929" y="147"/>
                    </a:lnTo>
                    <a:lnTo>
                      <a:pt x="916" y="144"/>
                    </a:lnTo>
                    <a:lnTo>
                      <a:pt x="903" y="140"/>
                    </a:lnTo>
                    <a:lnTo>
                      <a:pt x="891" y="137"/>
                    </a:lnTo>
                    <a:lnTo>
                      <a:pt x="879" y="134"/>
                    </a:lnTo>
                    <a:lnTo>
                      <a:pt x="879" y="134"/>
                    </a:lnTo>
                    <a:lnTo>
                      <a:pt x="827" y="126"/>
                    </a:lnTo>
                    <a:lnTo>
                      <a:pt x="778" y="119"/>
                    </a:lnTo>
                    <a:lnTo>
                      <a:pt x="778" y="119"/>
                    </a:lnTo>
                    <a:lnTo>
                      <a:pt x="768" y="117"/>
                    </a:lnTo>
                    <a:lnTo>
                      <a:pt x="759" y="114"/>
                    </a:lnTo>
                    <a:lnTo>
                      <a:pt x="749" y="110"/>
                    </a:lnTo>
                    <a:lnTo>
                      <a:pt x="739" y="107"/>
                    </a:lnTo>
                    <a:lnTo>
                      <a:pt x="739" y="107"/>
                    </a:lnTo>
                    <a:lnTo>
                      <a:pt x="712" y="102"/>
                    </a:lnTo>
                    <a:lnTo>
                      <a:pt x="683" y="96"/>
                    </a:lnTo>
                    <a:lnTo>
                      <a:pt x="654" y="92"/>
                    </a:lnTo>
                    <a:lnTo>
                      <a:pt x="626" y="87"/>
                    </a:lnTo>
                    <a:lnTo>
                      <a:pt x="626" y="87"/>
                    </a:lnTo>
                    <a:lnTo>
                      <a:pt x="600" y="80"/>
                    </a:lnTo>
                    <a:lnTo>
                      <a:pt x="574" y="73"/>
                    </a:lnTo>
                    <a:lnTo>
                      <a:pt x="550" y="66"/>
                    </a:lnTo>
                    <a:lnTo>
                      <a:pt x="526" y="61"/>
                    </a:lnTo>
                    <a:lnTo>
                      <a:pt x="526" y="61"/>
                    </a:lnTo>
                    <a:lnTo>
                      <a:pt x="457" y="50"/>
                    </a:lnTo>
                    <a:lnTo>
                      <a:pt x="386" y="38"/>
                    </a:lnTo>
                    <a:lnTo>
                      <a:pt x="315" y="25"/>
                    </a:lnTo>
                    <a:lnTo>
                      <a:pt x="245" y="11"/>
                    </a:lnTo>
                    <a:lnTo>
                      <a:pt x="245" y="11"/>
                    </a:lnTo>
                    <a:lnTo>
                      <a:pt x="230" y="44"/>
                    </a:lnTo>
                    <a:lnTo>
                      <a:pt x="222" y="61"/>
                    </a:lnTo>
                    <a:lnTo>
                      <a:pt x="216" y="77"/>
                    </a:lnTo>
                    <a:lnTo>
                      <a:pt x="216" y="77"/>
                    </a:lnTo>
                    <a:lnTo>
                      <a:pt x="220" y="80"/>
                    </a:lnTo>
                    <a:lnTo>
                      <a:pt x="225" y="81"/>
                    </a:lnTo>
                    <a:lnTo>
                      <a:pt x="235" y="86"/>
                    </a:lnTo>
                    <a:lnTo>
                      <a:pt x="235" y="86"/>
                    </a:lnTo>
                    <a:lnTo>
                      <a:pt x="238" y="80"/>
                    </a:lnTo>
                    <a:lnTo>
                      <a:pt x="243" y="76"/>
                    </a:lnTo>
                    <a:lnTo>
                      <a:pt x="247" y="72"/>
                    </a:lnTo>
                    <a:lnTo>
                      <a:pt x="249" y="66"/>
                    </a:lnTo>
                    <a:lnTo>
                      <a:pt x="249" y="66"/>
                    </a:lnTo>
                    <a:lnTo>
                      <a:pt x="256" y="63"/>
                    </a:lnTo>
                    <a:lnTo>
                      <a:pt x="263" y="62"/>
                    </a:lnTo>
                    <a:lnTo>
                      <a:pt x="269" y="63"/>
                    </a:lnTo>
                    <a:lnTo>
                      <a:pt x="275" y="64"/>
                    </a:lnTo>
                    <a:lnTo>
                      <a:pt x="280" y="67"/>
                    </a:lnTo>
                    <a:lnTo>
                      <a:pt x="285" y="72"/>
                    </a:lnTo>
                    <a:lnTo>
                      <a:pt x="290" y="77"/>
                    </a:lnTo>
                    <a:lnTo>
                      <a:pt x="293" y="84"/>
                    </a:lnTo>
                    <a:lnTo>
                      <a:pt x="296" y="90"/>
                    </a:lnTo>
                    <a:lnTo>
                      <a:pt x="298" y="97"/>
                    </a:lnTo>
                    <a:lnTo>
                      <a:pt x="299" y="105"/>
                    </a:lnTo>
                    <a:lnTo>
                      <a:pt x="299" y="112"/>
                    </a:lnTo>
                    <a:lnTo>
                      <a:pt x="298" y="120"/>
                    </a:lnTo>
                    <a:lnTo>
                      <a:pt x="297" y="129"/>
                    </a:lnTo>
                    <a:lnTo>
                      <a:pt x="294" y="135"/>
                    </a:lnTo>
                    <a:lnTo>
                      <a:pt x="291" y="142"/>
                    </a:lnTo>
                    <a:lnTo>
                      <a:pt x="291" y="142"/>
                    </a:lnTo>
                    <a:lnTo>
                      <a:pt x="286" y="148"/>
                    </a:lnTo>
                    <a:lnTo>
                      <a:pt x="281" y="152"/>
                    </a:lnTo>
                    <a:lnTo>
                      <a:pt x="274" y="156"/>
                    </a:lnTo>
                    <a:lnTo>
                      <a:pt x="267" y="161"/>
                    </a:lnTo>
                    <a:lnTo>
                      <a:pt x="259" y="163"/>
                    </a:lnTo>
                    <a:lnTo>
                      <a:pt x="251" y="164"/>
                    </a:lnTo>
                    <a:lnTo>
                      <a:pt x="244" y="164"/>
                    </a:lnTo>
                    <a:lnTo>
                      <a:pt x="237" y="163"/>
                    </a:lnTo>
                    <a:lnTo>
                      <a:pt x="237" y="163"/>
                    </a:lnTo>
                    <a:lnTo>
                      <a:pt x="232" y="157"/>
                    </a:lnTo>
                    <a:lnTo>
                      <a:pt x="227" y="152"/>
                    </a:lnTo>
                    <a:lnTo>
                      <a:pt x="222" y="145"/>
                    </a:lnTo>
                    <a:lnTo>
                      <a:pt x="219" y="137"/>
                    </a:lnTo>
                    <a:lnTo>
                      <a:pt x="219" y="137"/>
                    </a:lnTo>
                    <a:lnTo>
                      <a:pt x="213" y="137"/>
                    </a:lnTo>
                    <a:lnTo>
                      <a:pt x="207" y="136"/>
                    </a:lnTo>
                    <a:lnTo>
                      <a:pt x="201" y="135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87" y="146"/>
                    </a:lnTo>
                    <a:lnTo>
                      <a:pt x="182" y="159"/>
                    </a:lnTo>
                    <a:lnTo>
                      <a:pt x="171" y="185"/>
                    </a:lnTo>
                    <a:lnTo>
                      <a:pt x="171" y="185"/>
                    </a:lnTo>
                    <a:lnTo>
                      <a:pt x="173" y="185"/>
                    </a:lnTo>
                    <a:lnTo>
                      <a:pt x="177" y="185"/>
                    </a:lnTo>
                    <a:lnTo>
                      <a:pt x="182" y="185"/>
                    </a:lnTo>
                    <a:lnTo>
                      <a:pt x="188" y="185"/>
                    </a:lnTo>
                    <a:lnTo>
                      <a:pt x="188" y="185"/>
                    </a:lnTo>
                    <a:lnTo>
                      <a:pt x="191" y="188"/>
                    </a:lnTo>
                    <a:lnTo>
                      <a:pt x="194" y="191"/>
                    </a:lnTo>
                    <a:lnTo>
                      <a:pt x="198" y="193"/>
                    </a:lnTo>
                    <a:lnTo>
                      <a:pt x="202" y="193"/>
                    </a:lnTo>
                    <a:lnTo>
                      <a:pt x="209" y="193"/>
                    </a:lnTo>
                    <a:lnTo>
                      <a:pt x="218" y="192"/>
                    </a:lnTo>
                    <a:lnTo>
                      <a:pt x="228" y="190"/>
                    </a:lnTo>
                    <a:lnTo>
                      <a:pt x="236" y="190"/>
                    </a:lnTo>
                    <a:lnTo>
                      <a:pt x="240" y="191"/>
                    </a:lnTo>
                    <a:lnTo>
                      <a:pt x="244" y="192"/>
                    </a:lnTo>
                    <a:lnTo>
                      <a:pt x="248" y="194"/>
                    </a:lnTo>
                    <a:lnTo>
                      <a:pt x="251" y="197"/>
                    </a:lnTo>
                    <a:lnTo>
                      <a:pt x="251" y="197"/>
                    </a:lnTo>
                    <a:lnTo>
                      <a:pt x="254" y="202"/>
                    </a:lnTo>
                    <a:lnTo>
                      <a:pt x="256" y="208"/>
                    </a:lnTo>
                    <a:lnTo>
                      <a:pt x="258" y="214"/>
                    </a:lnTo>
                    <a:lnTo>
                      <a:pt x="258" y="221"/>
                    </a:lnTo>
                    <a:lnTo>
                      <a:pt x="256" y="236"/>
                    </a:lnTo>
                    <a:lnTo>
                      <a:pt x="254" y="252"/>
                    </a:lnTo>
                    <a:lnTo>
                      <a:pt x="254" y="252"/>
                    </a:lnTo>
                    <a:lnTo>
                      <a:pt x="250" y="255"/>
                    </a:lnTo>
                    <a:lnTo>
                      <a:pt x="248" y="258"/>
                    </a:lnTo>
                    <a:lnTo>
                      <a:pt x="243" y="267"/>
                    </a:lnTo>
                    <a:lnTo>
                      <a:pt x="239" y="271"/>
                    </a:lnTo>
                    <a:lnTo>
                      <a:pt x="236" y="275"/>
                    </a:lnTo>
                    <a:lnTo>
                      <a:pt x="232" y="278"/>
                    </a:lnTo>
                    <a:lnTo>
                      <a:pt x="228" y="282"/>
                    </a:lnTo>
                    <a:lnTo>
                      <a:pt x="228" y="282"/>
                    </a:lnTo>
                    <a:lnTo>
                      <a:pt x="219" y="284"/>
                    </a:lnTo>
                    <a:lnTo>
                      <a:pt x="209" y="284"/>
                    </a:lnTo>
                    <a:lnTo>
                      <a:pt x="202" y="283"/>
                    </a:lnTo>
                    <a:lnTo>
                      <a:pt x="194" y="279"/>
                    </a:lnTo>
                    <a:lnTo>
                      <a:pt x="188" y="274"/>
                    </a:lnTo>
                    <a:lnTo>
                      <a:pt x="183" y="267"/>
                    </a:lnTo>
                    <a:lnTo>
                      <a:pt x="179" y="258"/>
                    </a:lnTo>
                    <a:lnTo>
                      <a:pt x="178" y="248"/>
                    </a:lnTo>
                    <a:lnTo>
                      <a:pt x="178" y="248"/>
                    </a:lnTo>
                    <a:lnTo>
                      <a:pt x="167" y="245"/>
                    </a:lnTo>
                    <a:lnTo>
                      <a:pt x="153" y="242"/>
                    </a:lnTo>
                    <a:lnTo>
                      <a:pt x="153" y="242"/>
                    </a:lnTo>
                    <a:lnTo>
                      <a:pt x="142" y="260"/>
                    </a:lnTo>
                    <a:lnTo>
                      <a:pt x="133" y="282"/>
                    </a:lnTo>
                    <a:lnTo>
                      <a:pt x="126" y="303"/>
                    </a:lnTo>
                    <a:lnTo>
                      <a:pt x="119" y="324"/>
                    </a:lnTo>
                    <a:lnTo>
                      <a:pt x="119" y="324"/>
                    </a:lnTo>
                    <a:lnTo>
                      <a:pt x="132" y="328"/>
                    </a:lnTo>
                    <a:lnTo>
                      <a:pt x="143" y="332"/>
                    </a:lnTo>
                    <a:lnTo>
                      <a:pt x="143" y="332"/>
                    </a:lnTo>
                    <a:lnTo>
                      <a:pt x="154" y="322"/>
                    </a:lnTo>
                    <a:lnTo>
                      <a:pt x="162" y="312"/>
                    </a:lnTo>
                    <a:lnTo>
                      <a:pt x="162" y="312"/>
                    </a:lnTo>
                    <a:lnTo>
                      <a:pt x="172" y="309"/>
                    </a:lnTo>
                    <a:lnTo>
                      <a:pt x="179" y="309"/>
                    </a:lnTo>
                    <a:lnTo>
                      <a:pt x="187" y="311"/>
                    </a:lnTo>
                    <a:lnTo>
                      <a:pt x="193" y="314"/>
                    </a:lnTo>
                    <a:lnTo>
                      <a:pt x="199" y="318"/>
                    </a:lnTo>
                    <a:lnTo>
                      <a:pt x="204" y="322"/>
                    </a:lnTo>
                    <a:lnTo>
                      <a:pt x="213" y="333"/>
                    </a:lnTo>
                    <a:lnTo>
                      <a:pt x="213" y="333"/>
                    </a:lnTo>
                    <a:lnTo>
                      <a:pt x="215" y="342"/>
                    </a:lnTo>
                    <a:lnTo>
                      <a:pt x="215" y="350"/>
                    </a:lnTo>
                    <a:lnTo>
                      <a:pt x="214" y="358"/>
                    </a:lnTo>
                    <a:lnTo>
                      <a:pt x="212" y="365"/>
                    </a:lnTo>
                    <a:lnTo>
                      <a:pt x="208" y="373"/>
                    </a:lnTo>
                    <a:lnTo>
                      <a:pt x="204" y="379"/>
                    </a:lnTo>
                    <a:lnTo>
                      <a:pt x="200" y="386"/>
                    </a:lnTo>
                    <a:lnTo>
                      <a:pt x="194" y="391"/>
                    </a:lnTo>
                    <a:lnTo>
                      <a:pt x="189" y="396"/>
                    </a:lnTo>
                    <a:lnTo>
                      <a:pt x="183" y="400"/>
                    </a:lnTo>
                    <a:lnTo>
                      <a:pt x="176" y="403"/>
                    </a:lnTo>
                    <a:lnTo>
                      <a:pt x="170" y="405"/>
                    </a:lnTo>
                    <a:lnTo>
                      <a:pt x="162" y="406"/>
                    </a:lnTo>
                    <a:lnTo>
                      <a:pt x="156" y="405"/>
                    </a:lnTo>
                    <a:lnTo>
                      <a:pt x="148" y="404"/>
                    </a:lnTo>
                    <a:lnTo>
                      <a:pt x="142" y="399"/>
                    </a:lnTo>
                    <a:lnTo>
                      <a:pt x="142" y="399"/>
                    </a:lnTo>
                    <a:lnTo>
                      <a:pt x="140" y="394"/>
                    </a:lnTo>
                    <a:lnTo>
                      <a:pt x="138" y="389"/>
                    </a:lnTo>
                    <a:lnTo>
                      <a:pt x="136" y="383"/>
                    </a:lnTo>
                    <a:lnTo>
                      <a:pt x="134" y="378"/>
                    </a:lnTo>
                    <a:lnTo>
                      <a:pt x="134" y="378"/>
                    </a:lnTo>
                    <a:lnTo>
                      <a:pt x="123" y="375"/>
                    </a:lnTo>
                    <a:lnTo>
                      <a:pt x="116" y="375"/>
                    </a:lnTo>
                    <a:lnTo>
                      <a:pt x="112" y="375"/>
                    </a:lnTo>
                    <a:lnTo>
                      <a:pt x="112" y="375"/>
                    </a:lnTo>
                    <a:lnTo>
                      <a:pt x="97" y="404"/>
                    </a:lnTo>
                    <a:lnTo>
                      <a:pt x="88" y="422"/>
                    </a:lnTo>
                    <a:lnTo>
                      <a:pt x="82" y="441"/>
                    </a:lnTo>
                    <a:lnTo>
                      <a:pt x="82" y="441"/>
                    </a:lnTo>
                    <a:close/>
                    <a:moveTo>
                      <a:pt x="1416" y="538"/>
                    </a:moveTo>
                    <a:lnTo>
                      <a:pt x="1416" y="538"/>
                    </a:lnTo>
                    <a:lnTo>
                      <a:pt x="1401" y="559"/>
                    </a:lnTo>
                    <a:lnTo>
                      <a:pt x="1385" y="580"/>
                    </a:lnTo>
                    <a:lnTo>
                      <a:pt x="1371" y="603"/>
                    </a:lnTo>
                    <a:lnTo>
                      <a:pt x="1358" y="626"/>
                    </a:lnTo>
                    <a:lnTo>
                      <a:pt x="1358" y="626"/>
                    </a:lnTo>
                    <a:lnTo>
                      <a:pt x="1372" y="626"/>
                    </a:lnTo>
                    <a:lnTo>
                      <a:pt x="1385" y="629"/>
                    </a:lnTo>
                    <a:lnTo>
                      <a:pt x="1412" y="633"/>
                    </a:lnTo>
                    <a:lnTo>
                      <a:pt x="1437" y="637"/>
                    </a:lnTo>
                    <a:lnTo>
                      <a:pt x="1449" y="638"/>
                    </a:lnTo>
                    <a:lnTo>
                      <a:pt x="1462" y="638"/>
                    </a:lnTo>
                    <a:lnTo>
                      <a:pt x="1462" y="638"/>
                    </a:lnTo>
                    <a:lnTo>
                      <a:pt x="1484" y="600"/>
                    </a:lnTo>
                    <a:lnTo>
                      <a:pt x="1493" y="580"/>
                    </a:lnTo>
                    <a:lnTo>
                      <a:pt x="1502" y="560"/>
                    </a:lnTo>
                    <a:lnTo>
                      <a:pt x="1502" y="560"/>
                    </a:lnTo>
                    <a:lnTo>
                      <a:pt x="1482" y="553"/>
                    </a:lnTo>
                    <a:lnTo>
                      <a:pt x="1461" y="546"/>
                    </a:lnTo>
                    <a:lnTo>
                      <a:pt x="1440" y="542"/>
                    </a:lnTo>
                    <a:lnTo>
                      <a:pt x="1416" y="538"/>
                    </a:lnTo>
                    <a:lnTo>
                      <a:pt x="1416" y="538"/>
                    </a:lnTo>
                    <a:close/>
                    <a:moveTo>
                      <a:pt x="1240" y="615"/>
                    </a:moveTo>
                    <a:lnTo>
                      <a:pt x="1240" y="615"/>
                    </a:lnTo>
                    <a:lnTo>
                      <a:pt x="1210" y="659"/>
                    </a:lnTo>
                    <a:lnTo>
                      <a:pt x="1179" y="702"/>
                    </a:lnTo>
                    <a:lnTo>
                      <a:pt x="1179" y="702"/>
                    </a:lnTo>
                    <a:lnTo>
                      <a:pt x="1204" y="708"/>
                    </a:lnTo>
                    <a:lnTo>
                      <a:pt x="1231" y="712"/>
                    </a:lnTo>
                    <a:lnTo>
                      <a:pt x="1258" y="716"/>
                    </a:lnTo>
                    <a:lnTo>
                      <a:pt x="1283" y="721"/>
                    </a:lnTo>
                    <a:lnTo>
                      <a:pt x="1283" y="721"/>
                    </a:lnTo>
                    <a:lnTo>
                      <a:pt x="1292" y="711"/>
                    </a:lnTo>
                    <a:lnTo>
                      <a:pt x="1299" y="700"/>
                    </a:lnTo>
                    <a:lnTo>
                      <a:pt x="1312" y="677"/>
                    </a:lnTo>
                    <a:lnTo>
                      <a:pt x="1325" y="653"/>
                    </a:lnTo>
                    <a:lnTo>
                      <a:pt x="1333" y="642"/>
                    </a:lnTo>
                    <a:lnTo>
                      <a:pt x="1340" y="633"/>
                    </a:lnTo>
                    <a:lnTo>
                      <a:pt x="1340" y="633"/>
                    </a:lnTo>
                    <a:lnTo>
                      <a:pt x="1318" y="626"/>
                    </a:lnTo>
                    <a:lnTo>
                      <a:pt x="1292" y="622"/>
                    </a:lnTo>
                    <a:lnTo>
                      <a:pt x="1240" y="615"/>
                    </a:lnTo>
                    <a:lnTo>
                      <a:pt x="1240" y="615"/>
                    </a:lnTo>
                    <a:close/>
                    <a:moveTo>
                      <a:pt x="1350" y="636"/>
                    </a:moveTo>
                    <a:lnTo>
                      <a:pt x="1350" y="636"/>
                    </a:lnTo>
                    <a:lnTo>
                      <a:pt x="1339" y="652"/>
                    </a:lnTo>
                    <a:lnTo>
                      <a:pt x="1329" y="669"/>
                    </a:lnTo>
                    <a:lnTo>
                      <a:pt x="1309" y="704"/>
                    </a:lnTo>
                    <a:lnTo>
                      <a:pt x="1309" y="704"/>
                    </a:lnTo>
                    <a:lnTo>
                      <a:pt x="1305" y="709"/>
                    </a:lnTo>
                    <a:lnTo>
                      <a:pt x="1300" y="714"/>
                    </a:lnTo>
                    <a:lnTo>
                      <a:pt x="1298" y="718"/>
                    </a:lnTo>
                    <a:lnTo>
                      <a:pt x="1297" y="721"/>
                    </a:lnTo>
                    <a:lnTo>
                      <a:pt x="1298" y="723"/>
                    </a:lnTo>
                    <a:lnTo>
                      <a:pt x="1298" y="723"/>
                    </a:lnTo>
                    <a:lnTo>
                      <a:pt x="1311" y="726"/>
                    </a:lnTo>
                    <a:lnTo>
                      <a:pt x="1325" y="728"/>
                    </a:lnTo>
                    <a:lnTo>
                      <a:pt x="1353" y="731"/>
                    </a:lnTo>
                    <a:lnTo>
                      <a:pt x="1382" y="736"/>
                    </a:lnTo>
                    <a:lnTo>
                      <a:pt x="1396" y="738"/>
                    </a:lnTo>
                    <a:lnTo>
                      <a:pt x="1410" y="741"/>
                    </a:lnTo>
                    <a:lnTo>
                      <a:pt x="1410" y="741"/>
                    </a:lnTo>
                    <a:lnTo>
                      <a:pt x="1415" y="730"/>
                    </a:lnTo>
                    <a:lnTo>
                      <a:pt x="1420" y="720"/>
                    </a:lnTo>
                    <a:lnTo>
                      <a:pt x="1432" y="698"/>
                    </a:lnTo>
                    <a:lnTo>
                      <a:pt x="1443" y="677"/>
                    </a:lnTo>
                    <a:lnTo>
                      <a:pt x="1448" y="666"/>
                    </a:lnTo>
                    <a:lnTo>
                      <a:pt x="1452" y="654"/>
                    </a:lnTo>
                    <a:lnTo>
                      <a:pt x="1452" y="654"/>
                    </a:lnTo>
                    <a:lnTo>
                      <a:pt x="1440" y="650"/>
                    </a:lnTo>
                    <a:lnTo>
                      <a:pt x="1428" y="647"/>
                    </a:lnTo>
                    <a:lnTo>
                      <a:pt x="1403" y="641"/>
                    </a:lnTo>
                    <a:lnTo>
                      <a:pt x="1379" y="638"/>
                    </a:lnTo>
                    <a:lnTo>
                      <a:pt x="1350" y="636"/>
                    </a:lnTo>
                    <a:lnTo>
                      <a:pt x="1350" y="63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endParaRPr>
              </a:p>
            </p:txBody>
          </p:sp>
        </p:grpSp>
      </p:grpSp>
      <p:sp>
        <p:nvSpPr>
          <p:cNvPr id="43" name="椭圆 42"/>
          <p:cNvSpPr/>
          <p:nvPr/>
        </p:nvSpPr>
        <p:spPr>
          <a:xfrm>
            <a:off x="6047265" y="2881056"/>
            <a:ext cx="143956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047265" y="3118059"/>
            <a:ext cx="143956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047265" y="4451569"/>
            <a:ext cx="143956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047265" y="4690819"/>
            <a:ext cx="143956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047265" y="6024329"/>
            <a:ext cx="143956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047265" y="6261332"/>
            <a:ext cx="143956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047265" y="1594048"/>
            <a:ext cx="143956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047265" y="1357045"/>
            <a:ext cx="143956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591844" y="492973"/>
            <a:ext cx="4181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Module</a:t>
            </a:r>
            <a:endParaRPr lang="zh-TW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52" name="文本框 17"/>
          <p:cNvSpPr>
            <a:spLocks noChangeArrowheads="1"/>
          </p:cNvSpPr>
          <p:nvPr/>
        </p:nvSpPr>
        <p:spPr bwMode="auto">
          <a:xfrm>
            <a:off x="7599053" y="5116648"/>
            <a:ext cx="34813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pip3 install </a:t>
            </a:r>
            <a:r>
              <a:rPr lang="en-US" altLang="zh-CN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keras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==2.2.4</a:t>
            </a:r>
          </a:p>
        </p:txBody>
      </p:sp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8072659" y="4690819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Keras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54" name="文本框 17"/>
          <p:cNvSpPr>
            <a:spLocks noChangeArrowheads="1"/>
          </p:cNvSpPr>
          <p:nvPr/>
        </p:nvSpPr>
        <p:spPr bwMode="auto">
          <a:xfrm>
            <a:off x="1922955" y="6111006"/>
            <a:ext cx="34813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pip3 install </a:t>
            </a:r>
            <a:r>
              <a:rPr lang="en-US" altLang="zh-CN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tensorflow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==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1.14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55" name="矩形 54"/>
          <p:cNvSpPr>
            <a:spLocks noChangeArrowheads="1"/>
          </p:cNvSpPr>
          <p:nvPr/>
        </p:nvSpPr>
        <p:spPr bwMode="auto">
          <a:xfrm>
            <a:off x="2709510" y="5569933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TensorFlow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0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25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25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75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25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75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25"/>
                            </p:stCondLst>
                            <p:childTnLst>
                              <p:par>
                                <p:cTn id="6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875"/>
                            </p:stCondLst>
                            <p:childTnLst>
                              <p:par>
                                <p:cTn id="7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125"/>
                            </p:stCondLst>
                            <p:childTnLst>
                              <p:par>
                                <p:cTn id="7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375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625"/>
                            </p:stCondLst>
                            <p:childTnLst>
                              <p:par>
                                <p:cTn id="8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875"/>
                            </p:stCondLst>
                            <p:childTnLst>
                              <p:par>
                                <p:cTn id="9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125"/>
                            </p:stCondLst>
                            <p:childTnLst>
                              <p:par>
                                <p:cTn id="9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375"/>
                            </p:stCondLst>
                            <p:childTnLst>
                              <p:par>
                                <p:cTn id="10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625"/>
                            </p:stCondLst>
                            <p:childTnLst>
                              <p:par>
                                <p:cTn id="10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875"/>
                            </p:stCondLst>
                            <p:childTnLst>
                              <p:par>
                                <p:cTn id="1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125"/>
                            </p:stCondLst>
                            <p:childTnLst>
                              <p:par>
                                <p:cTn id="1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375"/>
                            </p:stCondLst>
                            <p:childTnLst>
                              <p:par>
                                <p:cTn id="1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170A9725-78BC-4A8B-8620-1C04ADCBC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34817" r="34826" b="37179"/>
          <a:stretch/>
        </p:blipFill>
        <p:spPr>
          <a:xfrm rot="16200000">
            <a:off x="3093196" y="-2330044"/>
            <a:ext cx="6220930" cy="11518088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DC9EB905-17E1-440F-86F1-C08DAFE9526D}"/>
              </a:ext>
            </a:extLst>
          </p:cNvPr>
          <p:cNvSpPr/>
          <p:nvPr/>
        </p:nvSpPr>
        <p:spPr>
          <a:xfrm>
            <a:off x="1889791" y="742711"/>
            <a:ext cx="8412418" cy="5448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8383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6C02E1-F26B-4B25-9CE1-C0601561607C}"/>
              </a:ext>
            </a:extLst>
          </p:cNvPr>
          <p:cNvSpPr/>
          <p:nvPr/>
        </p:nvSpPr>
        <p:spPr>
          <a:xfrm>
            <a:off x="2228296" y="914398"/>
            <a:ext cx="4101483" cy="5104662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2560370" y="2737200"/>
            <a:ext cx="65836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影片展示</a:t>
            </a:r>
            <a:endParaRPr lang="zh-TW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94B5375-DE65-46C3-A74F-ADB682278AF3}"/>
              </a:ext>
            </a:extLst>
          </p:cNvPr>
          <p:cNvSpPr/>
          <p:nvPr/>
        </p:nvSpPr>
        <p:spPr>
          <a:xfrm>
            <a:off x="2769062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C7D246-72E4-41C3-8C07-9D0C2BA277E6}"/>
              </a:ext>
            </a:extLst>
          </p:cNvPr>
          <p:cNvSpPr/>
          <p:nvPr/>
        </p:nvSpPr>
        <p:spPr>
          <a:xfrm>
            <a:off x="3064337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3D770A4-4B40-4FE0-AC35-D459BE5C028D}"/>
              </a:ext>
            </a:extLst>
          </p:cNvPr>
          <p:cNvSpPr/>
          <p:nvPr/>
        </p:nvSpPr>
        <p:spPr>
          <a:xfrm>
            <a:off x="33500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75A7DBE-33F2-4AA9-A7A6-42A034EE85CD}"/>
              </a:ext>
            </a:extLst>
          </p:cNvPr>
          <p:cNvSpPr/>
          <p:nvPr/>
        </p:nvSpPr>
        <p:spPr>
          <a:xfrm>
            <a:off x="364536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85A7E64-E14B-4BAD-A8C0-450C705FFCF5}"/>
              </a:ext>
            </a:extLst>
          </p:cNvPr>
          <p:cNvSpPr/>
          <p:nvPr/>
        </p:nvSpPr>
        <p:spPr>
          <a:xfrm>
            <a:off x="396921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D906C1D-E0E6-4333-98E1-B8ADF4149386}"/>
              </a:ext>
            </a:extLst>
          </p:cNvPr>
          <p:cNvSpPr/>
          <p:nvPr/>
        </p:nvSpPr>
        <p:spPr>
          <a:xfrm>
            <a:off x="42644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338F546-750C-496E-B178-5E6A427E0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7233"/>
          <a:stretch/>
        </p:blipFill>
        <p:spPr>
          <a:xfrm rot="16200000">
            <a:off x="10054510" y="4542126"/>
            <a:ext cx="1624782" cy="236989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B7D1BC6-3407-4953-A335-7364E48FC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4060"/>
          <a:stretch/>
        </p:blipFill>
        <p:spPr>
          <a:xfrm rot="16200000" flipV="1">
            <a:off x="1016791" y="-687024"/>
            <a:ext cx="2393907" cy="41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77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wipe/>
      </p:transition>
    </mc:Choice>
    <mc:Fallback xmlns="">
      <p:transition spd="slow" advClick="0" advTm="3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170A9725-78BC-4A8B-8620-1C04ADCBC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34817" r="34826" b="37179"/>
          <a:stretch/>
        </p:blipFill>
        <p:spPr>
          <a:xfrm rot="16200000">
            <a:off x="3093196" y="-2330044"/>
            <a:ext cx="6220930" cy="11518088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DC9EB905-17E1-440F-86F1-C08DAFE9526D}"/>
              </a:ext>
            </a:extLst>
          </p:cNvPr>
          <p:cNvSpPr/>
          <p:nvPr/>
        </p:nvSpPr>
        <p:spPr>
          <a:xfrm>
            <a:off x="1889791" y="742711"/>
            <a:ext cx="8412418" cy="5448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8383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6C02E1-F26B-4B25-9CE1-C0601561607C}"/>
              </a:ext>
            </a:extLst>
          </p:cNvPr>
          <p:cNvSpPr/>
          <p:nvPr/>
        </p:nvSpPr>
        <p:spPr>
          <a:xfrm>
            <a:off x="2228296" y="914398"/>
            <a:ext cx="4101483" cy="5104662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2560370" y="2737200"/>
            <a:ext cx="32756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功能改進</a:t>
            </a:r>
            <a:endParaRPr lang="zh-TW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94B5375-DE65-46C3-A74F-ADB682278AF3}"/>
              </a:ext>
            </a:extLst>
          </p:cNvPr>
          <p:cNvSpPr/>
          <p:nvPr/>
        </p:nvSpPr>
        <p:spPr>
          <a:xfrm>
            <a:off x="2769062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C7D246-72E4-41C3-8C07-9D0C2BA277E6}"/>
              </a:ext>
            </a:extLst>
          </p:cNvPr>
          <p:cNvSpPr/>
          <p:nvPr/>
        </p:nvSpPr>
        <p:spPr>
          <a:xfrm>
            <a:off x="3064337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3D770A4-4B40-4FE0-AC35-D459BE5C028D}"/>
              </a:ext>
            </a:extLst>
          </p:cNvPr>
          <p:cNvSpPr/>
          <p:nvPr/>
        </p:nvSpPr>
        <p:spPr>
          <a:xfrm>
            <a:off x="33500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75A7DBE-33F2-4AA9-A7A6-42A034EE85CD}"/>
              </a:ext>
            </a:extLst>
          </p:cNvPr>
          <p:cNvSpPr/>
          <p:nvPr/>
        </p:nvSpPr>
        <p:spPr>
          <a:xfrm>
            <a:off x="364536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85A7E64-E14B-4BAD-A8C0-450C705FFCF5}"/>
              </a:ext>
            </a:extLst>
          </p:cNvPr>
          <p:cNvSpPr/>
          <p:nvPr/>
        </p:nvSpPr>
        <p:spPr>
          <a:xfrm>
            <a:off x="396921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D906C1D-E0E6-4333-98E1-B8ADF4149386}"/>
              </a:ext>
            </a:extLst>
          </p:cNvPr>
          <p:cNvSpPr/>
          <p:nvPr/>
        </p:nvSpPr>
        <p:spPr>
          <a:xfrm>
            <a:off x="42644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338F546-750C-496E-B178-5E6A427E0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7233"/>
          <a:stretch/>
        </p:blipFill>
        <p:spPr>
          <a:xfrm rot="16200000">
            <a:off x="10054510" y="4542126"/>
            <a:ext cx="1624782" cy="236989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B7D1BC6-3407-4953-A335-7364E48FC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4060"/>
          <a:stretch/>
        </p:blipFill>
        <p:spPr>
          <a:xfrm rot="16200000" flipV="1">
            <a:off x="1016791" y="-687024"/>
            <a:ext cx="2393907" cy="41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45552" y="778853"/>
            <a:ext cx="8705117" cy="1146663"/>
            <a:chOff x="1045552" y="778853"/>
            <a:chExt cx="8705117" cy="114666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23" b="96885" l="10000" r="90000">
                          <a14:foregroundMark x1="52295" y1="88525" x2="52295" y2="885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5552" y="778853"/>
              <a:ext cx="1146663" cy="1146663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597A21E-5D96-4EEB-926A-BB2A0551C403}"/>
                </a:ext>
              </a:extLst>
            </p:cNvPr>
            <p:cNvSpPr/>
            <p:nvPr/>
          </p:nvSpPr>
          <p:spPr>
            <a:xfrm>
              <a:off x="2069123" y="967463"/>
              <a:ext cx="768154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回收分類辨識功能易受</a:t>
              </a:r>
              <a:r>
                <a:rPr lang="zh-TW" altLang="en-US" sz="2800" b="1" dirty="0" smtClean="0">
                  <a:solidFill>
                    <a:srgbClr val="FF0000"/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光線</a:t>
              </a:r>
              <a:r>
                <a:rPr lang="zh-TW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、</a:t>
              </a:r>
              <a:r>
                <a:rPr lang="zh-TW" altLang="en-US" sz="2800" b="1" dirty="0" smtClean="0">
                  <a:solidFill>
                    <a:srgbClr val="FF0000"/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背景</a:t>
              </a:r>
              <a:r>
                <a:rPr lang="zh-TW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及</a:t>
              </a:r>
              <a:r>
                <a:rPr lang="zh-TW" altLang="en-US" sz="2800" b="1" dirty="0" smtClean="0">
                  <a:solidFill>
                    <a:srgbClr val="FF0000"/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物體顏色</a:t>
              </a:r>
              <a:r>
                <a:rPr lang="zh-TW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等因素影響，使得辨識率降低。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1973507" y="2199177"/>
            <a:ext cx="8729662" cy="1132093"/>
            <a:chOff x="1973507" y="2199177"/>
            <a:chExt cx="8729662" cy="113209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3507" y="2199177"/>
              <a:ext cx="939678" cy="939678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97A21E-5D96-4EEB-926A-BB2A0551C403}"/>
                </a:ext>
              </a:extLst>
            </p:cNvPr>
            <p:cNvSpPr/>
            <p:nvPr/>
          </p:nvSpPr>
          <p:spPr>
            <a:xfrm>
              <a:off x="3021623" y="2377163"/>
              <a:ext cx="768154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推測：</a:t>
              </a:r>
              <a:r>
                <a:rPr lang="zh-TW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由於模型是自行訓練，可能是「訓練圖片不足」，導致模型沒有訓練完全。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973507" y="3412516"/>
            <a:ext cx="8729662" cy="2616742"/>
            <a:chOff x="1973507" y="3412516"/>
            <a:chExt cx="8729662" cy="261674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3507" y="3412516"/>
              <a:ext cx="939678" cy="93967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597A21E-5D96-4EEB-926A-BB2A0551C403}"/>
                </a:ext>
              </a:extLst>
            </p:cNvPr>
            <p:cNvSpPr/>
            <p:nvPr/>
          </p:nvSpPr>
          <p:spPr>
            <a:xfrm>
              <a:off x="3021623" y="3628601"/>
              <a:ext cx="7681546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未來改進方向：</a:t>
              </a:r>
              <a:endParaRPr lang="en-US" altLang="zh-TW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  <a:p>
              <a:pPr marL="514350" indent="-514350">
                <a:spcBef>
                  <a:spcPts val="600"/>
                </a:spcBef>
                <a:buFont typeface="+mj-lt"/>
                <a:buAutoNum type="arabicPeriod"/>
              </a:pPr>
              <a:r>
                <a:rPr lang="zh-TW" altLang="en-US" sz="2800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增加訓練圖片數量</a:t>
              </a:r>
              <a:r>
                <a:rPr lang="zh-TW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，以及將物體放置於不同背景，並尋找更多不同包裝的回收物來進行訓練。</a:t>
              </a:r>
              <a:endPara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  <a:p>
              <a:pPr marL="514350" indent="-514350">
                <a:spcBef>
                  <a:spcPts val="600"/>
                </a:spcBef>
                <a:buFont typeface="+mj-lt"/>
                <a:buAutoNum type="arabicPeriod"/>
              </a:pPr>
              <a:r>
                <a:rPr lang="zh-TW" altLang="en-US" sz="2800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增加類別數</a:t>
              </a:r>
              <a:r>
                <a:rPr lang="zh-TW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ihun58hao-chuangzhonghei" panose="00000500000000000000" pitchFamily="2" charset="-122"/>
                  <a:ea typeface="zihun58hao-chuangzhonghei" panose="00000500000000000000" pitchFamily="2" charset="-122"/>
                  <a:sym typeface="zihun58hao-chuangzhonghei" panose="00000500000000000000" pitchFamily="2" charset="-122"/>
                </a:rPr>
                <a:t>，使辨識系統更加完整。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97337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170A9725-78BC-4A8B-8620-1C04ADCBC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34817" r="34826" b="37179"/>
          <a:stretch/>
        </p:blipFill>
        <p:spPr>
          <a:xfrm rot="16200000">
            <a:off x="3093196" y="-2330044"/>
            <a:ext cx="6220930" cy="11518088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DC9EB905-17E1-440F-86F1-C08DAFE9526D}"/>
              </a:ext>
            </a:extLst>
          </p:cNvPr>
          <p:cNvSpPr/>
          <p:nvPr/>
        </p:nvSpPr>
        <p:spPr>
          <a:xfrm>
            <a:off x="1889791" y="742711"/>
            <a:ext cx="8412418" cy="5448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8383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6C02E1-F26B-4B25-9CE1-C0601561607C}"/>
              </a:ext>
            </a:extLst>
          </p:cNvPr>
          <p:cNvSpPr/>
          <p:nvPr/>
        </p:nvSpPr>
        <p:spPr>
          <a:xfrm>
            <a:off x="2228296" y="914398"/>
            <a:ext cx="4101483" cy="5104662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2560370" y="2737200"/>
            <a:ext cx="65836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工作分配</a:t>
            </a:r>
            <a:endParaRPr lang="zh-TW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94B5375-DE65-46C3-A74F-ADB682278AF3}"/>
              </a:ext>
            </a:extLst>
          </p:cNvPr>
          <p:cNvSpPr/>
          <p:nvPr/>
        </p:nvSpPr>
        <p:spPr>
          <a:xfrm>
            <a:off x="2769062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C7D246-72E4-41C3-8C07-9D0C2BA277E6}"/>
              </a:ext>
            </a:extLst>
          </p:cNvPr>
          <p:cNvSpPr/>
          <p:nvPr/>
        </p:nvSpPr>
        <p:spPr>
          <a:xfrm>
            <a:off x="3064337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3D770A4-4B40-4FE0-AC35-D459BE5C028D}"/>
              </a:ext>
            </a:extLst>
          </p:cNvPr>
          <p:cNvSpPr/>
          <p:nvPr/>
        </p:nvSpPr>
        <p:spPr>
          <a:xfrm>
            <a:off x="33500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75A7DBE-33F2-4AA9-A7A6-42A034EE85CD}"/>
              </a:ext>
            </a:extLst>
          </p:cNvPr>
          <p:cNvSpPr/>
          <p:nvPr/>
        </p:nvSpPr>
        <p:spPr>
          <a:xfrm>
            <a:off x="364536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85A7E64-E14B-4BAD-A8C0-450C705FFCF5}"/>
              </a:ext>
            </a:extLst>
          </p:cNvPr>
          <p:cNvSpPr/>
          <p:nvPr/>
        </p:nvSpPr>
        <p:spPr>
          <a:xfrm>
            <a:off x="396921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D906C1D-E0E6-4333-98E1-B8ADF4149386}"/>
              </a:ext>
            </a:extLst>
          </p:cNvPr>
          <p:cNvSpPr/>
          <p:nvPr/>
        </p:nvSpPr>
        <p:spPr>
          <a:xfrm>
            <a:off x="42644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338F546-750C-496E-B178-5E6A427E0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7233"/>
          <a:stretch/>
        </p:blipFill>
        <p:spPr>
          <a:xfrm rot="16200000">
            <a:off x="10054510" y="4542126"/>
            <a:ext cx="1624782" cy="236989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B7D1BC6-3407-4953-A335-7364E48FC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4060"/>
          <a:stretch/>
        </p:blipFill>
        <p:spPr>
          <a:xfrm rot="16200000" flipV="1">
            <a:off x="1016791" y="-687024"/>
            <a:ext cx="2393907" cy="41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5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extBox 15"/>
          <p:cNvSpPr>
            <a:spLocks noChangeArrowheads="1"/>
          </p:cNvSpPr>
          <p:nvPr/>
        </p:nvSpPr>
        <p:spPr bwMode="auto">
          <a:xfrm>
            <a:off x="2987559" y="4793767"/>
            <a:ext cx="1225698" cy="66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3732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50</a:t>
            </a:r>
            <a:r>
              <a:rPr lang="en-US" sz="3732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%</a:t>
            </a:r>
            <a:endParaRPr lang="zh-CN" altLang="en-US" sz="3732" b="1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13320" name="Picture 2"/>
          <p:cNvPicPr>
            <a:picLocks noChangeAspect="1" noChangeArrowheads="1"/>
          </p:cNvPicPr>
          <p:nvPr/>
        </p:nvPicPr>
        <p:blipFill>
          <a:blip r:embed="rId3" cstate="print">
            <a:lum bright="-75000"/>
          </a:blip>
          <a:srcRect/>
          <a:stretch>
            <a:fillRect/>
          </a:stretch>
        </p:blipFill>
        <p:spPr bwMode="auto">
          <a:xfrm>
            <a:off x="1551068" y="4585021"/>
            <a:ext cx="1353934" cy="1084150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</p:pic>
      <p:pic>
        <p:nvPicPr>
          <p:cNvPr id="13322" name="Picture 2"/>
          <p:cNvPicPr>
            <a:picLocks noChangeAspect="1" noChangeArrowheads="1"/>
          </p:cNvPicPr>
          <p:nvPr/>
        </p:nvPicPr>
        <p:blipFill>
          <a:blip r:embed="rId3" cstate="print">
            <a:lum bright="-75000"/>
          </a:blip>
          <a:srcRect/>
          <a:stretch>
            <a:fillRect/>
          </a:stretch>
        </p:blipFill>
        <p:spPr bwMode="auto">
          <a:xfrm>
            <a:off x="6301926" y="4585296"/>
            <a:ext cx="1351642" cy="1083600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</p:pic>
      <p:sp>
        <p:nvSpPr>
          <p:cNvPr id="17" name="TextBox 15"/>
          <p:cNvSpPr>
            <a:spLocks noChangeArrowheads="1"/>
          </p:cNvSpPr>
          <p:nvPr/>
        </p:nvSpPr>
        <p:spPr bwMode="auto">
          <a:xfrm>
            <a:off x="7653568" y="4793767"/>
            <a:ext cx="1166469" cy="66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732" b="1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50%</a:t>
            </a:r>
            <a:endParaRPr lang="zh-CN" altLang="en-US" sz="3732" b="1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591844" y="492973"/>
            <a:ext cx="4181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分工分配</a:t>
            </a:r>
            <a:endParaRPr lang="zh-TW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1551068" y="1813462"/>
            <a:ext cx="341685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曾翊凱</a:t>
            </a:r>
            <a:endParaRPr lang="en-US" altLang="zh-TW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r>
              <a:rPr lang="en-US" altLang="zh-TW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單位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轉換</a:t>
            </a: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及圖形化介面</a:t>
            </a:r>
            <a:endParaRPr lang="en-US" altLang="zh-TW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即時翻譯及圖形化介面</a:t>
            </a:r>
            <a:endParaRPr lang="en-US" altLang="zh-TW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即時匯率轉換及圖形化介面</a:t>
            </a:r>
            <a:endParaRPr lang="en-US" altLang="zh-TW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生活小助手系統整合</a:t>
            </a:r>
            <a:endParaRPr lang="en-US" altLang="zh-TW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		</a:t>
            </a:r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6301925" y="1811997"/>
            <a:ext cx="416182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柯智</a:t>
            </a:r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涵</a:t>
            </a:r>
            <a:endParaRPr lang="en-US" altLang="zh-TW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endParaRPr lang="en-US" altLang="zh-TW" sz="1400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BMI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圖形化</a:t>
            </a: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介面</a:t>
            </a:r>
            <a:endParaRPr lang="en-US" altLang="zh-TW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即時拼音查詢及圖形化介面</a:t>
            </a:r>
            <a:endParaRPr lang="en-US" altLang="zh-TW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回收物品分類辨識及圖形化介面</a:t>
            </a:r>
            <a:endParaRPr lang="en-US" altLang="zh-TW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生活小助手系統整合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endParaRPr lang="zh-TW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06631" y="1811997"/>
            <a:ext cx="3761295" cy="426829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959312" y="1811997"/>
            <a:ext cx="3761295" cy="426829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68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75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75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25"/>
                            </p:stCondLst>
                            <p:childTnLst>
                              <p:par>
                                <p:cTn id="2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5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75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2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25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75"/>
                            </p:stCondLst>
                            <p:childTnLst>
                              <p:par>
                                <p:cTn id="4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5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25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  <p:bldP spid="17" grpId="0"/>
      <p:bldP spid="21" grpId="0"/>
      <p:bldP spid="23" grpId="0"/>
      <p:bldP spid="24" grpId="0"/>
      <p:bldP spid="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170A9725-78BC-4A8B-8620-1C04ADCBC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34817" r="34826" b="37179"/>
          <a:stretch/>
        </p:blipFill>
        <p:spPr>
          <a:xfrm rot="16200000">
            <a:off x="3093196" y="-2330044"/>
            <a:ext cx="6220930" cy="11518088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DC9EB905-17E1-440F-86F1-C08DAFE9526D}"/>
              </a:ext>
            </a:extLst>
          </p:cNvPr>
          <p:cNvSpPr/>
          <p:nvPr/>
        </p:nvSpPr>
        <p:spPr>
          <a:xfrm>
            <a:off x="1862082" y="704981"/>
            <a:ext cx="8412418" cy="5448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8383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6C02E1-F26B-4B25-9CE1-C0601561607C}"/>
              </a:ext>
            </a:extLst>
          </p:cNvPr>
          <p:cNvSpPr/>
          <p:nvPr/>
        </p:nvSpPr>
        <p:spPr>
          <a:xfrm>
            <a:off x="2228296" y="914398"/>
            <a:ext cx="4101483" cy="5104662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2560370" y="2737200"/>
            <a:ext cx="32770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使用情</a:t>
            </a:r>
            <a:r>
              <a:rPr lang="zh-TW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境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94B5375-DE65-46C3-A74F-ADB682278AF3}"/>
              </a:ext>
            </a:extLst>
          </p:cNvPr>
          <p:cNvSpPr/>
          <p:nvPr/>
        </p:nvSpPr>
        <p:spPr>
          <a:xfrm>
            <a:off x="2769062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C7D246-72E4-41C3-8C07-9D0C2BA277E6}"/>
              </a:ext>
            </a:extLst>
          </p:cNvPr>
          <p:cNvSpPr/>
          <p:nvPr/>
        </p:nvSpPr>
        <p:spPr>
          <a:xfrm>
            <a:off x="3064337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3D770A4-4B40-4FE0-AC35-D459BE5C028D}"/>
              </a:ext>
            </a:extLst>
          </p:cNvPr>
          <p:cNvSpPr/>
          <p:nvPr/>
        </p:nvSpPr>
        <p:spPr>
          <a:xfrm>
            <a:off x="33500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75A7DBE-33F2-4AA9-A7A6-42A034EE85CD}"/>
              </a:ext>
            </a:extLst>
          </p:cNvPr>
          <p:cNvSpPr/>
          <p:nvPr/>
        </p:nvSpPr>
        <p:spPr>
          <a:xfrm>
            <a:off x="364536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85A7E64-E14B-4BAD-A8C0-450C705FFCF5}"/>
              </a:ext>
            </a:extLst>
          </p:cNvPr>
          <p:cNvSpPr/>
          <p:nvPr/>
        </p:nvSpPr>
        <p:spPr>
          <a:xfrm>
            <a:off x="396921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D906C1D-E0E6-4333-98E1-B8ADF4149386}"/>
              </a:ext>
            </a:extLst>
          </p:cNvPr>
          <p:cNvSpPr/>
          <p:nvPr/>
        </p:nvSpPr>
        <p:spPr>
          <a:xfrm>
            <a:off x="42644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338F546-750C-496E-B178-5E6A427E0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7233"/>
          <a:stretch/>
        </p:blipFill>
        <p:spPr>
          <a:xfrm rot="16200000">
            <a:off x="10054510" y="4542126"/>
            <a:ext cx="1624782" cy="236989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B7D1BC6-3407-4953-A335-7364E48FC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4060"/>
          <a:stretch/>
        </p:blipFill>
        <p:spPr>
          <a:xfrm rot="16200000" flipV="1">
            <a:off x="1016791" y="-687024"/>
            <a:ext cx="2393907" cy="41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5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170A9725-78BC-4A8B-8620-1C04ADCBC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34817" r="34826" b="37179"/>
          <a:stretch/>
        </p:blipFill>
        <p:spPr>
          <a:xfrm rot="16200000">
            <a:off x="3093196" y="-2330044"/>
            <a:ext cx="6220930" cy="11518088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DC9EB905-17E1-440F-86F1-C08DAFE9526D}"/>
              </a:ext>
            </a:extLst>
          </p:cNvPr>
          <p:cNvSpPr/>
          <p:nvPr/>
        </p:nvSpPr>
        <p:spPr>
          <a:xfrm>
            <a:off x="1889791" y="742711"/>
            <a:ext cx="8412418" cy="5448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8383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6C02E1-F26B-4B25-9CE1-C0601561607C}"/>
              </a:ext>
            </a:extLst>
          </p:cNvPr>
          <p:cNvSpPr/>
          <p:nvPr/>
        </p:nvSpPr>
        <p:spPr>
          <a:xfrm>
            <a:off x="2228296" y="914398"/>
            <a:ext cx="4101483" cy="5104662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7A21E-5D96-4EEB-926A-BB2A0551C403}"/>
              </a:ext>
            </a:extLst>
          </p:cNvPr>
          <p:cNvSpPr/>
          <p:nvPr/>
        </p:nvSpPr>
        <p:spPr>
          <a:xfrm>
            <a:off x="2560369" y="2737200"/>
            <a:ext cx="35171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參考資</a:t>
            </a:r>
            <a:r>
              <a:rPr lang="zh-TW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料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94B5375-DE65-46C3-A74F-ADB682278AF3}"/>
              </a:ext>
            </a:extLst>
          </p:cNvPr>
          <p:cNvSpPr/>
          <p:nvPr/>
        </p:nvSpPr>
        <p:spPr>
          <a:xfrm>
            <a:off x="2769062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C7D246-72E4-41C3-8C07-9D0C2BA277E6}"/>
              </a:ext>
            </a:extLst>
          </p:cNvPr>
          <p:cNvSpPr/>
          <p:nvPr/>
        </p:nvSpPr>
        <p:spPr>
          <a:xfrm>
            <a:off x="3064337" y="3752863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3D770A4-4B40-4FE0-AC35-D459BE5C028D}"/>
              </a:ext>
            </a:extLst>
          </p:cNvPr>
          <p:cNvSpPr/>
          <p:nvPr/>
        </p:nvSpPr>
        <p:spPr>
          <a:xfrm>
            <a:off x="33500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75A7DBE-33F2-4AA9-A7A6-42A034EE85CD}"/>
              </a:ext>
            </a:extLst>
          </p:cNvPr>
          <p:cNvSpPr/>
          <p:nvPr/>
        </p:nvSpPr>
        <p:spPr>
          <a:xfrm>
            <a:off x="364536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85A7E64-E14B-4BAD-A8C0-450C705FFCF5}"/>
              </a:ext>
            </a:extLst>
          </p:cNvPr>
          <p:cNvSpPr/>
          <p:nvPr/>
        </p:nvSpPr>
        <p:spPr>
          <a:xfrm>
            <a:off x="3969212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D906C1D-E0E6-4333-98E1-B8ADF4149386}"/>
              </a:ext>
            </a:extLst>
          </p:cNvPr>
          <p:cNvSpPr/>
          <p:nvPr/>
        </p:nvSpPr>
        <p:spPr>
          <a:xfrm>
            <a:off x="4264487" y="3762388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338F546-750C-496E-B178-5E6A427E0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7233"/>
          <a:stretch/>
        </p:blipFill>
        <p:spPr>
          <a:xfrm rot="16200000">
            <a:off x="10054510" y="4542126"/>
            <a:ext cx="1624782" cy="236989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B7D1BC6-3407-4953-A335-7364E48FC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7" t="64234" r="10611" b="4060"/>
          <a:stretch/>
        </p:blipFill>
        <p:spPr>
          <a:xfrm rot="16200000" flipV="1">
            <a:off x="1016791" y="-687024"/>
            <a:ext cx="2393907" cy="41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0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6"/>
          <p:cNvSpPr/>
          <p:nvPr/>
        </p:nvSpPr>
        <p:spPr bwMode="auto">
          <a:xfrm>
            <a:off x="3231962" y="1653253"/>
            <a:ext cx="6577056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Textblob</a:t>
            </a:r>
            <a:endParaRPr lang="en-US" altLang="zh-CN" b="1" dirty="0" smtClean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https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://textblob.readthedocs.io/en/dev/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56076" y="1629654"/>
            <a:ext cx="575886" cy="83067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4798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1</a:t>
            </a:r>
            <a:endParaRPr lang="zh-CN" altLang="en-US" sz="4798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4" name="Rectangle 16"/>
          <p:cNvSpPr/>
          <p:nvPr/>
        </p:nvSpPr>
        <p:spPr bwMode="auto">
          <a:xfrm>
            <a:off x="3266145" y="2604055"/>
            <a:ext cx="3771964" cy="636328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Keras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https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://keras.io/getting_started/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56076" y="2488334"/>
            <a:ext cx="575886" cy="83067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4798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2</a:t>
            </a:r>
            <a:endParaRPr lang="zh-CN" altLang="en-US" sz="7997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48" name="Rectangle 16"/>
          <p:cNvSpPr/>
          <p:nvPr/>
        </p:nvSpPr>
        <p:spPr bwMode="auto">
          <a:xfrm>
            <a:off x="3266145" y="3515806"/>
            <a:ext cx="4889564" cy="356251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https://pypi.org/project/googletrans/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56076" y="3348335"/>
            <a:ext cx="575886" cy="83067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4798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3</a:t>
            </a:r>
            <a:endParaRPr lang="zh-CN" altLang="en-US" sz="4798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52" name="Rectangle 16"/>
          <p:cNvSpPr/>
          <p:nvPr/>
        </p:nvSpPr>
        <p:spPr bwMode="auto">
          <a:xfrm>
            <a:off x="3266145" y="4344367"/>
            <a:ext cx="6662946" cy="652486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https://towardsdatascience.com/using-artificial-intelligence-to-detect-recyclable-waste-part-1-9e9645029a3a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56076" y="4208336"/>
            <a:ext cx="575886" cy="83067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4798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4</a:t>
            </a:r>
            <a:endParaRPr lang="zh-CN" altLang="en-US" sz="4798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503733" y="461552"/>
            <a:ext cx="4327723" cy="1139208"/>
            <a:chOff x="3630064" y="358793"/>
            <a:chExt cx="4327723" cy="1139208"/>
          </a:xfrm>
        </p:grpSpPr>
        <p:sp>
          <p:nvSpPr>
            <p:cNvPr id="43" name="Freeform 123"/>
            <p:cNvSpPr>
              <a:spLocks noEditPoints="1"/>
            </p:cNvSpPr>
            <p:nvPr/>
          </p:nvSpPr>
          <p:spPr bwMode="auto">
            <a:xfrm>
              <a:off x="3630064" y="358793"/>
              <a:ext cx="1438889" cy="1007533"/>
            </a:xfrm>
            <a:custGeom>
              <a:avLst/>
              <a:gdLst/>
              <a:ahLst/>
              <a:cxnLst>
                <a:cxn ang="0">
                  <a:pos x="1179" y="92"/>
                </a:cxn>
                <a:cxn ang="0">
                  <a:pos x="1259" y="275"/>
                </a:cxn>
                <a:cxn ang="0">
                  <a:pos x="1607" y="202"/>
                </a:cxn>
                <a:cxn ang="0">
                  <a:pos x="1753" y="130"/>
                </a:cxn>
                <a:cxn ang="0">
                  <a:pos x="1857" y="304"/>
                </a:cxn>
                <a:cxn ang="0">
                  <a:pos x="2021" y="567"/>
                </a:cxn>
                <a:cxn ang="0">
                  <a:pos x="1753" y="1262"/>
                </a:cxn>
                <a:cxn ang="0">
                  <a:pos x="877" y="1371"/>
                </a:cxn>
                <a:cxn ang="0">
                  <a:pos x="11" y="1411"/>
                </a:cxn>
                <a:cxn ang="0">
                  <a:pos x="24" y="1101"/>
                </a:cxn>
                <a:cxn ang="0">
                  <a:pos x="182" y="802"/>
                </a:cxn>
                <a:cxn ang="0">
                  <a:pos x="595" y="409"/>
                </a:cxn>
                <a:cxn ang="0">
                  <a:pos x="1073" y="700"/>
                </a:cxn>
                <a:cxn ang="0">
                  <a:pos x="1155" y="187"/>
                </a:cxn>
                <a:cxn ang="0">
                  <a:pos x="896" y="703"/>
                </a:cxn>
                <a:cxn ang="0">
                  <a:pos x="1038" y="796"/>
                </a:cxn>
                <a:cxn ang="0">
                  <a:pos x="1167" y="547"/>
                </a:cxn>
                <a:cxn ang="0">
                  <a:pos x="1033" y="1090"/>
                </a:cxn>
                <a:cxn ang="0">
                  <a:pos x="1684" y="283"/>
                </a:cxn>
                <a:cxn ang="0">
                  <a:pos x="1558" y="660"/>
                </a:cxn>
                <a:cxn ang="0">
                  <a:pos x="940" y="1250"/>
                </a:cxn>
                <a:cxn ang="0">
                  <a:pos x="961" y="1290"/>
                </a:cxn>
                <a:cxn ang="0">
                  <a:pos x="1656" y="456"/>
                </a:cxn>
                <a:cxn ang="0">
                  <a:pos x="1781" y="577"/>
                </a:cxn>
                <a:cxn ang="0">
                  <a:pos x="1813" y="253"/>
                </a:cxn>
                <a:cxn ang="0">
                  <a:pos x="1756" y="300"/>
                </a:cxn>
                <a:cxn ang="0">
                  <a:pos x="1631" y="706"/>
                </a:cxn>
                <a:cxn ang="0">
                  <a:pos x="1722" y="409"/>
                </a:cxn>
                <a:cxn ang="0">
                  <a:pos x="1697" y="707"/>
                </a:cxn>
                <a:cxn ang="0">
                  <a:pos x="1737" y="743"/>
                </a:cxn>
                <a:cxn ang="0">
                  <a:pos x="1221" y="1099"/>
                </a:cxn>
                <a:cxn ang="0">
                  <a:pos x="1797" y="683"/>
                </a:cxn>
                <a:cxn ang="0">
                  <a:pos x="1788" y="561"/>
                </a:cxn>
                <a:cxn ang="0">
                  <a:pos x="342" y="594"/>
                </a:cxn>
                <a:cxn ang="0">
                  <a:pos x="403" y="1094"/>
                </a:cxn>
                <a:cxn ang="0">
                  <a:pos x="899" y="803"/>
                </a:cxn>
                <a:cxn ang="0">
                  <a:pos x="1881" y="451"/>
                </a:cxn>
                <a:cxn ang="0">
                  <a:pos x="1776" y="1127"/>
                </a:cxn>
                <a:cxn ang="0">
                  <a:pos x="1227" y="1221"/>
                </a:cxn>
                <a:cxn ang="0">
                  <a:pos x="1396" y="1251"/>
                </a:cxn>
                <a:cxn ang="0">
                  <a:pos x="1799" y="1250"/>
                </a:cxn>
                <a:cxn ang="0">
                  <a:pos x="2009" y="560"/>
                </a:cxn>
                <a:cxn ang="0">
                  <a:pos x="1736" y="999"/>
                </a:cxn>
                <a:cxn ang="0">
                  <a:pos x="991" y="1301"/>
                </a:cxn>
                <a:cxn ang="0">
                  <a:pos x="1858" y="766"/>
                </a:cxn>
                <a:cxn ang="0">
                  <a:pos x="1458" y="864"/>
                </a:cxn>
                <a:cxn ang="0">
                  <a:pos x="1300" y="1031"/>
                </a:cxn>
                <a:cxn ang="0">
                  <a:pos x="1489" y="913"/>
                </a:cxn>
                <a:cxn ang="0">
                  <a:pos x="1464" y="896"/>
                </a:cxn>
                <a:cxn ang="0">
                  <a:pos x="107" y="1088"/>
                </a:cxn>
                <a:cxn ang="0">
                  <a:pos x="156" y="1111"/>
                </a:cxn>
                <a:cxn ang="0">
                  <a:pos x="710" y="1240"/>
                </a:cxn>
                <a:cxn ang="0">
                  <a:pos x="91" y="1159"/>
                </a:cxn>
                <a:cxn ang="0">
                  <a:pos x="430" y="1205"/>
                </a:cxn>
                <a:cxn ang="0">
                  <a:pos x="399" y="1216"/>
                </a:cxn>
                <a:cxn ang="0">
                  <a:pos x="116" y="1207"/>
                </a:cxn>
                <a:cxn ang="0">
                  <a:pos x="641" y="1373"/>
                </a:cxn>
                <a:cxn ang="0">
                  <a:pos x="368" y="1369"/>
                </a:cxn>
                <a:cxn ang="0">
                  <a:pos x="88" y="1337"/>
                </a:cxn>
                <a:cxn ang="0">
                  <a:pos x="120" y="1331"/>
                </a:cxn>
                <a:cxn ang="0">
                  <a:pos x="686" y="1288"/>
                </a:cxn>
                <a:cxn ang="0">
                  <a:pos x="877" y="1358"/>
                </a:cxn>
              </a:cxnLst>
              <a:rect l="0" t="0" r="r" b="b"/>
              <a:pathLst>
                <a:path w="2040" h="1427">
                  <a:moveTo>
                    <a:pt x="1079" y="278"/>
                  </a:moveTo>
                  <a:lnTo>
                    <a:pt x="1079" y="278"/>
                  </a:lnTo>
                  <a:lnTo>
                    <a:pt x="1079" y="276"/>
                  </a:lnTo>
                  <a:lnTo>
                    <a:pt x="1077" y="275"/>
                  </a:lnTo>
                  <a:lnTo>
                    <a:pt x="1077" y="275"/>
                  </a:lnTo>
                  <a:lnTo>
                    <a:pt x="1077" y="278"/>
                  </a:lnTo>
                  <a:lnTo>
                    <a:pt x="1076" y="278"/>
                  </a:lnTo>
                  <a:lnTo>
                    <a:pt x="1076" y="275"/>
                  </a:lnTo>
                  <a:lnTo>
                    <a:pt x="1076" y="274"/>
                  </a:lnTo>
                  <a:lnTo>
                    <a:pt x="1077" y="273"/>
                  </a:lnTo>
                  <a:lnTo>
                    <a:pt x="1077" y="273"/>
                  </a:lnTo>
                  <a:lnTo>
                    <a:pt x="1078" y="271"/>
                  </a:lnTo>
                  <a:lnTo>
                    <a:pt x="1080" y="271"/>
                  </a:lnTo>
                  <a:lnTo>
                    <a:pt x="1081" y="271"/>
                  </a:lnTo>
                  <a:lnTo>
                    <a:pt x="1082" y="271"/>
                  </a:lnTo>
                  <a:lnTo>
                    <a:pt x="1082" y="270"/>
                  </a:lnTo>
                  <a:lnTo>
                    <a:pt x="1082" y="270"/>
                  </a:lnTo>
                  <a:lnTo>
                    <a:pt x="1081" y="269"/>
                  </a:lnTo>
                  <a:lnTo>
                    <a:pt x="1081" y="267"/>
                  </a:lnTo>
                  <a:lnTo>
                    <a:pt x="1084" y="263"/>
                  </a:lnTo>
                  <a:lnTo>
                    <a:pt x="1088" y="261"/>
                  </a:lnTo>
                  <a:lnTo>
                    <a:pt x="1091" y="259"/>
                  </a:lnTo>
                  <a:lnTo>
                    <a:pt x="1091" y="259"/>
                  </a:lnTo>
                  <a:lnTo>
                    <a:pt x="1093" y="253"/>
                  </a:lnTo>
                  <a:lnTo>
                    <a:pt x="1096" y="245"/>
                  </a:lnTo>
                  <a:lnTo>
                    <a:pt x="1105" y="231"/>
                  </a:lnTo>
                  <a:lnTo>
                    <a:pt x="1115" y="218"/>
                  </a:lnTo>
                  <a:lnTo>
                    <a:pt x="1125" y="206"/>
                  </a:lnTo>
                  <a:lnTo>
                    <a:pt x="1125" y="206"/>
                  </a:lnTo>
                  <a:lnTo>
                    <a:pt x="1127" y="198"/>
                  </a:lnTo>
                  <a:lnTo>
                    <a:pt x="1130" y="191"/>
                  </a:lnTo>
                  <a:lnTo>
                    <a:pt x="1133" y="183"/>
                  </a:lnTo>
                  <a:lnTo>
                    <a:pt x="1137" y="176"/>
                  </a:lnTo>
                  <a:lnTo>
                    <a:pt x="1147" y="162"/>
                  </a:lnTo>
                  <a:lnTo>
                    <a:pt x="1156" y="147"/>
                  </a:lnTo>
                  <a:lnTo>
                    <a:pt x="1166" y="133"/>
                  </a:lnTo>
                  <a:lnTo>
                    <a:pt x="1170" y="125"/>
                  </a:lnTo>
                  <a:lnTo>
                    <a:pt x="1173" y="117"/>
                  </a:lnTo>
                  <a:lnTo>
                    <a:pt x="1177" y="109"/>
                  </a:lnTo>
                  <a:lnTo>
                    <a:pt x="1178" y="101"/>
                  </a:lnTo>
                  <a:lnTo>
                    <a:pt x="1179" y="92"/>
                  </a:lnTo>
                  <a:lnTo>
                    <a:pt x="1179" y="84"/>
                  </a:lnTo>
                  <a:lnTo>
                    <a:pt x="1179" y="84"/>
                  </a:lnTo>
                  <a:lnTo>
                    <a:pt x="1181" y="82"/>
                  </a:lnTo>
                  <a:lnTo>
                    <a:pt x="1184" y="81"/>
                  </a:lnTo>
                  <a:lnTo>
                    <a:pt x="1186" y="78"/>
                  </a:lnTo>
                  <a:lnTo>
                    <a:pt x="1188" y="75"/>
                  </a:lnTo>
                  <a:lnTo>
                    <a:pt x="1190" y="71"/>
                  </a:lnTo>
                  <a:lnTo>
                    <a:pt x="1190" y="67"/>
                  </a:lnTo>
                  <a:lnTo>
                    <a:pt x="1190" y="63"/>
                  </a:lnTo>
                  <a:lnTo>
                    <a:pt x="1187" y="60"/>
                  </a:lnTo>
                  <a:lnTo>
                    <a:pt x="1187" y="60"/>
                  </a:lnTo>
                  <a:lnTo>
                    <a:pt x="1191" y="58"/>
                  </a:lnTo>
                  <a:lnTo>
                    <a:pt x="1193" y="56"/>
                  </a:lnTo>
                  <a:lnTo>
                    <a:pt x="1196" y="48"/>
                  </a:lnTo>
                  <a:lnTo>
                    <a:pt x="1199" y="39"/>
                  </a:lnTo>
                  <a:lnTo>
                    <a:pt x="1201" y="29"/>
                  </a:lnTo>
                  <a:lnTo>
                    <a:pt x="1203" y="19"/>
                  </a:lnTo>
                  <a:lnTo>
                    <a:pt x="1207" y="11"/>
                  </a:lnTo>
                  <a:lnTo>
                    <a:pt x="1210" y="3"/>
                  </a:lnTo>
                  <a:lnTo>
                    <a:pt x="1212" y="1"/>
                  </a:lnTo>
                  <a:lnTo>
                    <a:pt x="1214" y="0"/>
                  </a:lnTo>
                  <a:lnTo>
                    <a:pt x="1214" y="0"/>
                  </a:lnTo>
                  <a:lnTo>
                    <a:pt x="1221" y="5"/>
                  </a:lnTo>
                  <a:lnTo>
                    <a:pt x="1225" y="13"/>
                  </a:lnTo>
                  <a:lnTo>
                    <a:pt x="1228" y="21"/>
                  </a:lnTo>
                  <a:lnTo>
                    <a:pt x="1231" y="30"/>
                  </a:lnTo>
                  <a:lnTo>
                    <a:pt x="1235" y="50"/>
                  </a:lnTo>
                  <a:lnTo>
                    <a:pt x="1238" y="70"/>
                  </a:lnTo>
                  <a:lnTo>
                    <a:pt x="1238" y="70"/>
                  </a:lnTo>
                  <a:lnTo>
                    <a:pt x="1240" y="80"/>
                  </a:lnTo>
                  <a:lnTo>
                    <a:pt x="1244" y="91"/>
                  </a:lnTo>
                  <a:lnTo>
                    <a:pt x="1247" y="102"/>
                  </a:lnTo>
                  <a:lnTo>
                    <a:pt x="1250" y="111"/>
                  </a:lnTo>
                  <a:lnTo>
                    <a:pt x="1250" y="111"/>
                  </a:lnTo>
                  <a:lnTo>
                    <a:pt x="1252" y="128"/>
                  </a:lnTo>
                  <a:lnTo>
                    <a:pt x="1253" y="147"/>
                  </a:lnTo>
                  <a:lnTo>
                    <a:pt x="1254" y="186"/>
                  </a:lnTo>
                  <a:lnTo>
                    <a:pt x="1254" y="186"/>
                  </a:lnTo>
                  <a:lnTo>
                    <a:pt x="1255" y="236"/>
                  </a:lnTo>
                  <a:lnTo>
                    <a:pt x="1256" y="257"/>
                  </a:lnTo>
                  <a:lnTo>
                    <a:pt x="1259" y="275"/>
                  </a:lnTo>
                  <a:lnTo>
                    <a:pt x="1259" y="275"/>
                  </a:lnTo>
                  <a:lnTo>
                    <a:pt x="1252" y="320"/>
                  </a:lnTo>
                  <a:lnTo>
                    <a:pt x="1244" y="365"/>
                  </a:lnTo>
                  <a:lnTo>
                    <a:pt x="1233" y="408"/>
                  </a:lnTo>
                  <a:lnTo>
                    <a:pt x="1228" y="429"/>
                  </a:lnTo>
                  <a:lnTo>
                    <a:pt x="1222" y="450"/>
                  </a:lnTo>
                  <a:lnTo>
                    <a:pt x="1222" y="450"/>
                  </a:lnTo>
                  <a:lnTo>
                    <a:pt x="1250" y="424"/>
                  </a:lnTo>
                  <a:lnTo>
                    <a:pt x="1278" y="398"/>
                  </a:lnTo>
                  <a:lnTo>
                    <a:pt x="1308" y="373"/>
                  </a:lnTo>
                  <a:lnTo>
                    <a:pt x="1338" y="348"/>
                  </a:lnTo>
                  <a:lnTo>
                    <a:pt x="1338" y="348"/>
                  </a:lnTo>
                  <a:lnTo>
                    <a:pt x="1356" y="334"/>
                  </a:lnTo>
                  <a:lnTo>
                    <a:pt x="1364" y="327"/>
                  </a:lnTo>
                  <a:lnTo>
                    <a:pt x="1373" y="320"/>
                  </a:lnTo>
                  <a:lnTo>
                    <a:pt x="1373" y="320"/>
                  </a:lnTo>
                  <a:lnTo>
                    <a:pt x="1382" y="314"/>
                  </a:lnTo>
                  <a:lnTo>
                    <a:pt x="1393" y="309"/>
                  </a:lnTo>
                  <a:lnTo>
                    <a:pt x="1397" y="306"/>
                  </a:lnTo>
                  <a:lnTo>
                    <a:pt x="1403" y="304"/>
                  </a:lnTo>
                  <a:lnTo>
                    <a:pt x="1407" y="300"/>
                  </a:lnTo>
                  <a:lnTo>
                    <a:pt x="1410" y="294"/>
                  </a:lnTo>
                  <a:lnTo>
                    <a:pt x="1410" y="294"/>
                  </a:lnTo>
                  <a:lnTo>
                    <a:pt x="1411" y="296"/>
                  </a:lnTo>
                  <a:lnTo>
                    <a:pt x="1413" y="297"/>
                  </a:lnTo>
                  <a:lnTo>
                    <a:pt x="1415" y="296"/>
                  </a:lnTo>
                  <a:lnTo>
                    <a:pt x="1417" y="294"/>
                  </a:lnTo>
                  <a:lnTo>
                    <a:pt x="1417" y="294"/>
                  </a:lnTo>
                  <a:lnTo>
                    <a:pt x="1428" y="287"/>
                  </a:lnTo>
                  <a:lnTo>
                    <a:pt x="1439" y="281"/>
                  </a:lnTo>
                  <a:lnTo>
                    <a:pt x="1462" y="269"/>
                  </a:lnTo>
                  <a:lnTo>
                    <a:pt x="1484" y="258"/>
                  </a:lnTo>
                  <a:lnTo>
                    <a:pt x="1495" y="251"/>
                  </a:lnTo>
                  <a:lnTo>
                    <a:pt x="1505" y="243"/>
                  </a:lnTo>
                  <a:lnTo>
                    <a:pt x="1505" y="243"/>
                  </a:lnTo>
                  <a:lnTo>
                    <a:pt x="1519" y="239"/>
                  </a:lnTo>
                  <a:lnTo>
                    <a:pt x="1532" y="233"/>
                  </a:lnTo>
                  <a:lnTo>
                    <a:pt x="1557" y="223"/>
                  </a:lnTo>
                  <a:lnTo>
                    <a:pt x="1581" y="212"/>
                  </a:lnTo>
                  <a:lnTo>
                    <a:pt x="1593" y="207"/>
                  </a:lnTo>
                  <a:lnTo>
                    <a:pt x="1607" y="202"/>
                  </a:lnTo>
                  <a:lnTo>
                    <a:pt x="1607" y="202"/>
                  </a:lnTo>
                  <a:lnTo>
                    <a:pt x="1610" y="199"/>
                  </a:lnTo>
                  <a:lnTo>
                    <a:pt x="1615" y="196"/>
                  </a:lnTo>
                  <a:lnTo>
                    <a:pt x="1623" y="190"/>
                  </a:lnTo>
                  <a:lnTo>
                    <a:pt x="1623" y="190"/>
                  </a:lnTo>
                  <a:lnTo>
                    <a:pt x="1626" y="186"/>
                  </a:lnTo>
                  <a:lnTo>
                    <a:pt x="1630" y="182"/>
                  </a:lnTo>
                  <a:lnTo>
                    <a:pt x="1633" y="178"/>
                  </a:lnTo>
                  <a:lnTo>
                    <a:pt x="1636" y="173"/>
                  </a:lnTo>
                  <a:lnTo>
                    <a:pt x="1636" y="173"/>
                  </a:lnTo>
                  <a:lnTo>
                    <a:pt x="1639" y="171"/>
                  </a:lnTo>
                  <a:lnTo>
                    <a:pt x="1644" y="170"/>
                  </a:lnTo>
                  <a:lnTo>
                    <a:pt x="1647" y="169"/>
                  </a:lnTo>
                  <a:lnTo>
                    <a:pt x="1650" y="167"/>
                  </a:lnTo>
                  <a:lnTo>
                    <a:pt x="1650" y="167"/>
                  </a:lnTo>
                  <a:lnTo>
                    <a:pt x="1656" y="161"/>
                  </a:lnTo>
                  <a:lnTo>
                    <a:pt x="1662" y="154"/>
                  </a:lnTo>
                  <a:lnTo>
                    <a:pt x="1666" y="146"/>
                  </a:lnTo>
                  <a:lnTo>
                    <a:pt x="1670" y="137"/>
                  </a:lnTo>
                  <a:lnTo>
                    <a:pt x="1680" y="120"/>
                  </a:lnTo>
                  <a:lnTo>
                    <a:pt x="1688" y="103"/>
                  </a:lnTo>
                  <a:lnTo>
                    <a:pt x="1688" y="103"/>
                  </a:lnTo>
                  <a:lnTo>
                    <a:pt x="1688" y="96"/>
                  </a:lnTo>
                  <a:lnTo>
                    <a:pt x="1687" y="91"/>
                  </a:lnTo>
                  <a:lnTo>
                    <a:pt x="1687" y="86"/>
                  </a:lnTo>
                  <a:lnTo>
                    <a:pt x="1688" y="84"/>
                  </a:lnTo>
                  <a:lnTo>
                    <a:pt x="1691" y="81"/>
                  </a:lnTo>
                  <a:lnTo>
                    <a:pt x="1691" y="81"/>
                  </a:lnTo>
                  <a:lnTo>
                    <a:pt x="1696" y="82"/>
                  </a:lnTo>
                  <a:lnTo>
                    <a:pt x="1698" y="82"/>
                  </a:lnTo>
                  <a:lnTo>
                    <a:pt x="1701" y="81"/>
                  </a:lnTo>
                  <a:lnTo>
                    <a:pt x="1701" y="81"/>
                  </a:lnTo>
                  <a:lnTo>
                    <a:pt x="1705" y="97"/>
                  </a:lnTo>
                  <a:lnTo>
                    <a:pt x="1710" y="112"/>
                  </a:lnTo>
                  <a:lnTo>
                    <a:pt x="1714" y="127"/>
                  </a:lnTo>
                  <a:lnTo>
                    <a:pt x="1715" y="135"/>
                  </a:lnTo>
                  <a:lnTo>
                    <a:pt x="1715" y="142"/>
                  </a:lnTo>
                  <a:lnTo>
                    <a:pt x="1715" y="142"/>
                  </a:lnTo>
                  <a:lnTo>
                    <a:pt x="1730" y="138"/>
                  </a:lnTo>
                  <a:lnTo>
                    <a:pt x="1742" y="134"/>
                  </a:lnTo>
                  <a:lnTo>
                    <a:pt x="1753" y="130"/>
                  </a:lnTo>
                  <a:lnTo>
                    <a:pt x="1766" y="126"/>
                  </a:lnTo>
                  <a:lnTo>
                    <a:pt x="1766" y="126"/>
                  </a:lnTo>
                  <a:lnTo>
                    <a:pt x="1781" y="147"/>
                  </a:lnTo>
                  <a:lnTo>
                    <a:pt x="1787" y="157"/>
                  </a:lnTo>
                  <a:lnTo>
                    <a:pt x="1793" y="169"/>
                  </a:lnTo>
                  <a:lnTo>
                    <a:pt x="1793" y="169"/>
                  </a:lnTo>
                  <a:lnTo>
                    <a:pt x="1797" y="168"/>
                  </a:lnTo>
                  <a:lnTo>
                    <a:pt x="1800" y="167"/>
                  </a:lnTo>
                  <a:lnTo>
                    <a:pt x="1804" y="164"/>
                  </a:lnTo>
                  <a:lnTo>
                    <a:pt x="1809" y="161"/>
                  </a:lnTo>
                  <a:lnTo>
                    <a:pt x="1812" y="161"/>
                  </a:lnTo>
                  <a:lnTo>
                    <a:pt x="1814" y="162"/>
                  </a:lnTo>
                  <a:lnTo>
                    <a:pt x="1814" y="162"/>
                  </a:lnTo>
                  <a:lnTo>
                    <a:pt x="1816" y="163"/>
                  </a:lnTo>
                  <a:lnTo>
                    <a:pt x="1818" y="164"/>
                  </a:lnTo>
                  <a:lnTo>
                    <a:pt x="1820" y="167"/>
                  </a:lnTo>
                  <a:lnTo>
                    <a:pt x="1822" y="172"/>
                  </a:lnTo>
                  <a:lnTo>
                    <a:pt x="1823" y="179"/>
                  </a:lnTo>
                  <a:lnTo>
                    <a:pt x="1823" y="184"/>
                  </a:lnTo>
                  <a:lnTo>
                    <a:pt x="1824" y="190"/>
                  </a:lnTo>
                  <a:lnTo>
                    <a:pt x="1828" y="195"/>
                  </a:lnTo>
                  <a:lnTo>
                    <a:pt x="1829" y="196"/>
                  </a:lnTo>
                  <a:lnTo>
                    <a:pt x="1831" y="197"/>
                  </a:lnTo>
                  <a:lnTo>
                    <a:pt x="1831" y="197"/>
                  </a:lnTo>
                  <a:lnTo>
                    <a:pt x="1839" y="194"/>
                  </a:lnTo>
                  <a:lnTo>
                    <a:pt x="1847" y="191"/>
                  </a:lnTo>
                  <a:lnTo>
                    <a:pt x="1856" y="190"/>
                  </a:lnTo>
                  <a:lnTo>
                    <a:pt x="1860" y="191"/>
                  </a:lnTo>
                  <a:lnTo>
                    <a:pt x="1863" y="192"/>
                  </a:lnTo>
                  <a:lnTo>
                    <a:pt x="1863" y="192"/>
                  </a:lnTo>
                  <a:lnTo>
                    <a:pt x="1866" y="198"/>
                  </a:lnTo>
                  <a:lnTo>
                    <a:pt x="1867" y="206"/>
                  </a:lnTo>
                  <a:lnTo>
                    <a:pt x="1869" y="212"/>
                  </a:lnTo>
                  <a:lnTo>
                    <a:pt x="1869" y="219"/>
                  </a:lnTo>
                  <a:lnTo>
                    <a:pt x="1869" y="233"/>
                  </a:lnTo>
                  <a:lnTo>
                    <a:pt x="1867" y="248"/>
                  </a:lnTo>
                  <a:lnTo>
                    <a:pt x="1864" y="263"/>
                  </a:lnTo>
                  <a:lnTo>
                    <a:pt x="1861" y="278"/>
                  </a:lnTo>
                  <a:lnTo>
                    <a:pt x="1852" y="305"/>
                  </a:lnTo>
                  <a:lnTo>
                    <a:pt x="1852" y="305"/>
                  </a:lnTo>
                  <a:lnTo>
                    <a:pt x="1857" y="304"/>
                  </a:lnTo>
                  <a:lnTo>
                    <a:pt x="1862" y="304"/>
                  </a:lnTo>
                  <a:lnTo>
                    <a:pt x="1873" y="303"/>
                  </a:lnTo>
                  <a:lnTo>
                    <a:pt x="1884" y="303"/>
                  </a:lnTo>
                  <a:lnTo>
                    <a:pt x="1895" y="302"/>
                  </a:lnTo>
                  <a:lnTo>
                    <a:pt x="1895" y="302"/>
                  </a:lnTo>
                  <a:lnTo>
                    <a:pt x="1902" y="299"/>
                  </a:lnTo>
                  <a:lnTo>
                    <a:pt x="1908" y="296"/>
                  </a:lnTo>
                  <a:lnTo>
                    <a:pt x="1914" y="292"/>
                  </a:lnTo>
                  <a:lnTo>
                    <a:pt x="1917" y="292"/>
                  </a:lnTo>
                  <a:lnTo>
                    <a:pt x="1920" y="293"/>
                  </a:lnTo>
                  <a:lnTo>
                    <a:pt x="1920" y="293"/>
                  </a:lnTo>
                  <a:lnTo>
                    <a:pt x="1922" y="297"/>
                  </a:lnTo>
                  <a:lnTo>
                    <a:pt x="1922" y="301"/>
                  </a:lnTo>
                  <a:lnTo>
                    <a:pt x="1922" y="305"/>
                  </a:lnTo>
                  <a:lnTo>
                    <a:pt x="1921" y="309"/>
                  </a:lnTo>
                  <a:lnTo>
                    <a:pt x="1914" y="327"/>
                  </a:lnTo>
                  <a:lnTo>
                    <a:pt x="1914" y="327"/>
                  </a:lnTo>
                  <a:lnTo>
                    <a:pt x="1908" y="349"/>
                  </a:lnTo>
                  <a:lnTo>
                    <a:pt x="1902" y="372"/>
                  </a:lnTo>
                  <a:lnTo>
                    <a:pt x="1890" y="415"/>
                  </a:lnTo>
                  <a:lnTo>
                    <a:pt x="1890" y="415"/>
                  </a:lnTo>
                  <a:lnTo>
                    <a:pt x="1923" y="415"/>
                  </a:lnTo>
                  <a:lnTo>
                    <a:pt x="1954" y="413"/>
                  </a:lnTo>
                  <a:lnTo>
                    <a:pt x="2016" y="407"/>
                  </a:lnTo>
                  <a:lnTo>
                    <a:pt x="2016" y="407"/>
                  </a:lnTo>
                  <a:lnTo>
                    <a:pt x="2023" y="415"/>
                  </a:lnTo>
                  <a:lnTo>
                    <a:pt x="2029" y="423"/>
                  </a:lnTo>
                  <a:lnTo>
                    <a:pt x="2033" y="430"/>
                  </a:lnTo>
                  <a:lnTo>
                    <a:pt x="2036" y="438"/>
                  </a:lnTo>
                  <a:lnTo>
                    <a:pt x="2039" y="446"/>
                  </a:lnTo>
                  <a:lnTo>
                    <a:pt x="2040" y="456"/>
                  </a:lnTo>
                  <a:lnTo>
                    <a:pt x="2039" y="467"/>
                  </a:lnTo>
                  <a:lnTo>
                    <a:pt x="2038" y="480"/>
                  </a:lnTo>
                  <a:lnTo>
                    <a:pt x="2038" y="480"/>
                  </a:lnTo>
                  <a:lnTo>
                    <a:pt x="2034" y="494"/>
                  </a:lnTo>
                  <a:lnTo>
                    <a:pt x="2030" y="510"/>
                  </a:lnTo>
                  <a:lnTo>
                    <a:pt x="2027" y="526"/>
                  </a:lnTo>
                  <a:lnTo>
                    <a:pt x="2024" y="542"/>
                  </a:lnTo>
                  <a:lnTo>
                    <a:pt x="2024" y="542"/>
                  </a:lnTo>
                  <a:lnTo>
                    <a:pt x="2021" y="555"/>
                  </a:lnTo>
                  <a:lnTo>
                    <a:pt x="2021" y="567"/>
                  </a:lnTo>
                  <a:lnTo>
                    <a:pt x="2020" y="580"/>
                  </a:lnTo>
                  <a:lnTo>
                    <a:pt x="2019" y="593"/>
                  </a:lnTo>
                  <a:lnTo>
                    <a:pt x="2019" y="593"/>
                  </a:lnTo>
                  <a:lnTo>
                    <a:pt x="2017" y="603"/>
                  </a:lnTo>
                  <a:lnTo>
                    <a:pt x="2014" y="612"/>
                  </a:lnTo>
                  <a:lnTo>
                    <a:pt x="2011" y="622"/>
                  </a:lnTo>
                  <a:lnTo>
                    <a:pt x="2009" y="631"/>
                  </a:lnTo>
                  <a:lnTo>
                    <a:pt x="2009" y="631"/>
                  </a:lnTo>
                  <a:lnTo>
                    <a:pt x="2005" y="647"/>
                  </a:lnTo>
                  <a:lnTo>
                    <a:pt x="2002" y="661"/>
                  </a:lnTo>
                  <a:lnTo>
                    <a:pt x="1993" y="693"/>
                  </a:lnTo>
                  <a:lnTo>
                    <a:pt x="1993" y="693"/>
                  </a:lnTo>
                  <a:lnTo>
                    <a:pt x="1974" y="768"/>
                  </a:lnTo>
                  <a:lnTo>
                    <a:pt x="1956" y="844"/>
                  </a:lnTo>
                  <a:lnTo>
                    <a:pt x="1937" y="919"/>
                  </a:lnTo>
                  <a:lnTo>
                    <a:pt x="1919" y="991"/>
                  </a:lnTo>
                  <a:lnTo>
                    <a:pt x="1919" y="991"/>
                  </a:lnTo>
                  <a:lnTo>
                    <a:pt x="1911" y="1014"/>
                  </a:lnTo>
                  <a:lnTo>
                    <a:pt x="1905" y="1036"/>
                  </a:lnTo>
                  <a:lnTo>
                    <a:pt x="1898" y="1058"/>
                  </a:lnTo>
                  <a:lnTo>
                    <a:pt x="1895" y="1069"/>
                  </a:lnTo>
                  <a:lnTo>
                    <a:pt x="1893" y="1079"/>
                  </a:lnTo>
                  <a:lnTo>
                    <a:pt x="1893" y="1079"/>
                  </a:lnTo>
                  <a:lnTo>
                    <a:pt x="1886" y="1126"/>
                  </a:lnTo>
                  <a:lnTo>
                    <a:pt x="1881" y="1149"/>
                  </a:lnTo>
                  <a:lnTo>
                    <a:pt x="1877" y="1170"/>
                  </a:lnTo>
                  <a:lnTo>
                    <a:pt x="1872" y="1192"/>
                  </a:lnTo>
                  <a:lnTo>
                    <a:pt x="1865" y="1212"/>
                  </a:lnTo>
                  <a:lnTo>
                    <a:pt x="1859" y="1232"/>
                  </a:lnTo>
                  <a:lnTo>
                    <a:pt x="1850" y="1252"/>
                  </a:lnTo>
                  <a:lnTo>
                    <a:pt x="1850" y="1252"/>
                  </a:lnTo>
                  <a:lnTo>
                    <a:pt x="1846" y="1254"/>
                  </a:lnTo>
                  <a:lnTo>
                    <a:pt x="1841" y="1257"/>
                  </a:lnTo>
                  <a:lnTo>
                    <a:pt x="1834" y="1259"/>
                  </a:lnTo>
                  <a:lnTo>
                    <a:pt x="1830" y="1262"/>
                  </a:lnTo>
                  <a:lnTo>
                    <a:pt x="1830" y="1262"/>
                  </a:lnTo>
                  <a:lnTo>
                    <a:pt x="1812" y="1265"/>
                  </a:lnTo>
                  <a:lnTo>
                    <a:pt x="1792" y="1265"/>
                  </a:lnTo>
                  <a:lnTo>
                    <a:pt x="1773" y="1263"/>
                  </a:lnTo>
                  <a:lnTo>
                    <a:pt x="1753" y="1262"/>
                  </a:lnTo>
                  <a:lnTo>
                    <a:pt x="1753" y="1262"/>
                  </a:lnTo>
                  <a:lnTo>
                    <a:pt x="1733" y="1261"/>
                  </a:lnTo>
                  <a:lnTo>
                    <a:pt x="1715" y="1262"/>
                  </a:lnTo>
                  <a:lnTo>
                    <a:pt x="1697" y="1265"/>
                  </a:lnTo>
                  <a:lnTo>
                    <a:pt x="1679" y="1268"/>
                  </a:lnTo>
                  <a:lnTo>
                    <a:pt x="1642" y="1274"/>
                  </a:lnTo>
                  <a:lnTo>
                    <a:pt x="1624" y="1276"/>
                  </a:lnTo>
                  <a:lnTo>
                    <a:pt x="1607" y="1278"/>
                  </a:lnTo>
                  <a:lnTo>
                    <a:pt x="1607" y="1278"/>
                  </a:lnTo>
                  <a:lnTo>
                    <a:pt x="1593" y="1277"/>
                  </a:lnTo>
                  <a:lnTo>
                    <a:pt x="1579" y="1277"/>
                  </a:lnTo>
                  <a:lnTo>
                    <a:pt x="1573" y="1277"/>
                  </a:lnTo>
                  <a:lnTo>
                    <a:pt x="1568" y="1280"/>
                  </a:lnTo>
                  <a:lnTo>
                    <a:pt x="1561" y="1282"/>
                  </a:lnTo>
                  <a:lnTo>
                    <a:pt x="1556" y="1285"/>
                  </a:lnTo>
                  <a:lnTo>
                    <a:pt x="1556" y="1285"/>
                  </a:lnTo>
                  <a:lnTo>
                    <a:pt x="1428" y="1293"/>
                  </a:lnTo>
                  <a:lnTo>
                    <a:pt x="1294" y="1301"/>
                  </a:lnTo>
                  <a:lnTo>
                    <a:pt x="1294" y="1301"/>
                  </a:lnTo>
                  <a:lnTo>
                    <a:pt x="1224" y="1306"/>
                  </a:lnTo>
                  <a:lnTo>
                    <a:pt x="1188" y="1311"/>
                  </a:lnTo>
                  <a:lnTo>
                    <a:pt x="1153" y="1315"/>
                  </a:lnTo>
                  <a:lnTo>
                    <a:pt x="1118" y="1320"/>
                  </a:lnTo>
                  <a:lnTo>
                    <a:pt x="1084" y="1328"/>
                  </a:lnTo>
                  <a:lnTo>
                    <a:pt x="1050" y="1335"/>
                  </a:lnTo>
                  <a:lnTo>
                    <a:pt x="1018" y="1344"/>
                  </a:lnTo>
                  <a:lnTo>
                    <a:pt x="1018" y="1344"/>
                  </a:lnTo>
                  <a:lnTo>
                    <a:pt x="1012" y="1347"/>
                  </a:lnTo>
                  <a:lnTo>
                    <a:pt x="1012" y="1347"/>
                  </a:lnTo>
                  <a:lnTo>
                    <a:pt x="999" y="1354"/>
                  </a:lnTo>
                  <a:lnTo>
                    <a:pt x="987" y="1362"/>
                  </a:lnTo>
                  <a:lnTo>
                    <a:pt x="975" y="1369"/>
                  </a:lnTo>
                  <a:lnTo>
                    <a:pt x="969" y="1373"/>
                  </a:lnTo>
                  <a:lnTo>
                    <a:pt x="961" y="1374"/>
                  </a:lnTo>
                  <a:lnTo>
                    <a:pt x="961" y="1374"/>
                  </a:lnTo>
                  <a:lnTo>
                    <a:pt x="947" y="1376"/>
                  </a:lnTo>
                  <a:lnTo>
                    <a:pt x="929" y="1377"/>
                  </a:lnTo>
                  <a:lnTo>
                    <a:pt x="912" y="1377"/>
                  </a:lnTo>
                  <a:lnTo>
                    <a:pt x="896" y="1376"/>
                  </a:lnTo>
                  <a:lnTo>
                    <a:pt x="896" y="1376"/>
                  </a:lnTo>
                  <a:lnTo>
                    <a:pt x="887" y="1374"/>
                  </a:lnTo>
                  <a:lnTo>
                    <a:pt x="877" y="1371"/>
                  </a:lnTo>
                  <a:lnTo>
                    <a:pt x="867" y="1367"/>
                  </a:lnTo>
                  <a:lnTo>
                    <a:pt x="861" y="1367"/>
                  </a:lnTo>
                  <a:lnTo>
                    <a:pt x="861" y="1367"/>
                  </a:lnTo>
                  <a:lnTo>
                    <a:pt x="839" y="1368"/>
                  </a:lnTo>
                  <a:lnTo>
                    <a:pt x="817" y="1369"/>
                  </a:lnTo>
                  <a:lnTo>
                    <a:pt x="772" y="1371"/>
                  </a:lnTo>
                  <a:lnTo>
                    <a:pt x="772" y="1371"/>
                  </a:lnTo>
                  <a:lnTo>
                    <a:pt x="741" y="1372"/>
                  </a:lnTo>
                  <a:lnTo>
                    <a:pt x="712" y="1375"/>
                  </a:lnTo>
                  <a:lnTo>
                    <a:pt x="649" y="1384"/>
                  </a:lnTo>
                  <a:lnTo>
                    <a:pt x="649" y="1384"/>
                  </a:lnTo>
                  <a:lnTo>
                    <a:pt x="614" y="1389"/>
                  </a:lnTo>
                  <a:lnTo>
                    <a:pt x="578" y="1392"/>
                  </a:lnTo>
                  <a:lnTo>
                    <a:pt x="542" y="1394"/>
                  </a:lnTo>
                  <a:lnTo>
                    <a:pt x="506" y="1397"/>
                  </a:lnTo>
                  <a:lnTo>
                    <a:pt x="506" y="1397"/>
                  </a:lnTo>
                  <a:lnTo>
                    <a:pt x="448" y="1404"/>
                  </a:lnTo>
                  <a:lnTo>
                    <a:pt x="388" y="1410"/>
                  </a:lnTo>
                  <a:lnTo>
                    <a:pt x="328" y="1415"/>
                  </a:lnTo>
                  <a:lnTo>
                    <a:pt x="298" y="1418"/>
                  </a:lnTo>
                  <a:lnTo>
                    <a:pt x="267" y="1419"/>
                  </a:lnTo>
                  <a:lnTo>
                    <a:pt x="267" y="1419"/>
                  </a:lnTo>
                  <a:lnTo>
                    <a:pt x="252" y="1418"/>
                  </a:lnTo>
                  <a:lnTo>
                    <a:pt x="244" y="1417"/>
                  </a:lnTo>
                  <a:lnTo>
                    <a:pt x="237" y="1417"/>
                  </a:lnTo>
                  <a:lnTo>
                    <a:pt x="237" y="1417"/>
                  </a:lnTo>
                  <a:lnTo>
                    <a:pt x="216" y="1419"/>
                  </a:lnTo>
                  <a:lnTo>
                    <a:pt x="196" y="1422"/>
                  </a:lnTo>
                  <a:lnTo>
                    <a:pt x="177" y="1425"/>
                  </a:lnTo>
                  <a:lnTo>
                    <a:pt x="156" y="1427"/>
                  </a:lnTo>
                  <a:lnTo>
                    <a:pt x="156" y="1427"/>
                  </a:lnTo>
                  <a:lnTo>
                    <a:pt x="134" y="1427"/>
                  </a:lnTo>
                  <a:lnTo>
                    <a:pt x="110" y="1425"/>
                  </a:lnTo>
                  <a:lnTo>
                    <a:pt x="87" y="1423"/>
                  </a:lnTo>
                  <a:lnTo>
                    <a:pt x="64" y="1422"/>
                  </a:lnTo>
                  <a:lnTo>
                    <a:pt x="64" y="1422"/>
                  </a:lnTo>
                  <a:lnTo>
                    <a:pt x="50" y="1421"/>
                  </a:lnTo>
                  <a:lnTo>
                    <a:pt x="36" y="1419"/>
                  </a:lnTo>
                  <a:lnTo>
                    <a:pt x="24" y="1415"/>
                  </a:lnTo>
                  <a:lnTo>
                    <a:pt x="11" y="1411"/>
                  </a:lnTo>
                  <a:lnTo>
                    <a:pt x="11" y="1411"/>
                  </a:lnTo>
                  <a:lnTo>
                    <a:pt x="9" y="1404"/>
                  </a:lnTo>
                  <a:lnTo>
                    <a:pt x="6" y="1394"/>
                  </a:lnTo>
                  <a:lnTo>
                    <a:pt x="4" y="1386"/>
                  </a:lnTo>
                  <a:lnTo>
                    <a:pt x="2" y="1382"/>
                  </a:lnTo>
                  <a:lnTo>
                    <a:pt x="0" y="1379"/>
                  </a:lnTo>
                  <a:lnTo>
                    <a:pt x="0" y="1379"/>
                  </a:lnTo>
                  <a:lnTo>
                    <a:pt x="21" y="1335"/>
                  </a:lnTo>
                  <a:lnTo>
                    <a:pt x="43" y="1291"/>
                  </a:lnTo>
                  <a:lnTo>
                    <a:pt x="66" y="1250"/>
                  </a:lnTo>
                  <a:lnTo>
                    <a:pt x="89" y="1210"/>
                  </a:lnTo>
                  <a:lnTo>
                    <a:pt x="89" y="1210"/>
                  </a:lnTo>
                  <a:lnTo>
                    <a:pt x="71" y="1211"/>
                  </a:lnTo>
                  <a:lnTo>
                    <a:pt x="52" y="1213"/>
                  </a:lnTo>
                  <a:lnTo>
                    <a:pt x="35" y="1215"/>
                  </a:lnTo>
                  <a:lnTo>
                    <a:pt x="18" y="1215"/>
                  </a:lnTo>
                  <a:lnTo>
                    <a:pt x="18" y="1215"/>
                  </a:lnTo>
                  <a:lnTo>
                    <a:pt x="16" y="1208"/>
                  </a:lnTo>
                  <a:lnTo>
                    <a:pt x="17" y="1199"/>
                  </a:lnTo>
                  <a:lnTo>
                    <a:pt x="19" y="1192"/>
                  </a:lnTo>
                  <a:lnTo>
                    <a:pt x="22" y="1183"/>
                  </a:lnTo>
                  <a:lnTo>
                    <a:pt x="30" y="1168"/>
                  </a:lnTo>
                  <a:lnTo>
                    <a:pt x="37" y="1153"/>
                  </a:lnTo>
                  <a:lnTo>
                    <a:pt x="37" y="1153"/>
                  </a:lnTo>
                  <a:lnTo>
                    <a:pt x="32" y="1151"/>
                  </a:lnTo>
                  <a:lnTo>
                    <a:pt x="27" y="1150"/>
                  </a:lnTo>
                  <a:lnTo>
                    <a:pt x="21" y="1151"/>
                  </a:lnTo>
                  <a:lnTo>
                    <a:pt x="16" y="1151"/>
                  </a:lnTo>
                  <a:lnTo>
                    <a:pt x="12" y="1152"/>
                  </a:lnTo>
                  <a:lnTo>
                    <a:pt x="7" y="1152"/>
                  </a:lnTo>
                  <a:lnTo>
                    <a:pt x="4" y="1151"/>
                  </a:lnTo>
                  <a:lnTo>
                    <a:pt x="0" y="1148"/>
                  </a:lnTo>
                  <a:lnTo>
                    <a:pt x="0" y="1148"/>
                  </a:lnTo>
                  <a:lnTo>
                    <a:pt x="0" y="1140"/>
                  </a:lnTo>
                  <a:lnTo>
                    <a:pt x="2" y="1134"/>
                  </a:lnTo>
                  <a:lnTo>
                    <a:pt x="5" y="1129"/>
                  </a:lnTo>
                  <a:lnTo>
                    <a:pt x="10" y="1123"/>
                  </a:lnTo>
                  <a:lnTo>
                    <a:pt x="19" y="1112"/>
                  </a:lnTo>
                  <a:lnTo>
                    <a:pt x="24" y="1107"/>
                  </a:lnTo>
                  <a:lnTo>
                    <a:pt x="27" y="1101"/>
                  </a:lnTo>
                  <a:lnTo>
                    <a:pt x="27" y="1101"/>
                  </a:lnTo>
                  <a:lnTo>
                    <a:pt x="24" y="1101"/>
                  </a:lnTo>
                  <a:lnTo>
                    <a:pt x="19" y="1101"/>
                  </a:lnTo>
                  <a:lnTo>
                    <a:pt x="14" y="1099"/>
                  </a:lnTo>
                  <a:lnTo>
                    <a:pt x="12" y="1097"/>
                  </a:lnTo>
                  <a:lnTo>
                    <a:pt x="11" y="1095"/>
                  </a:lnTo>
                  <a:lnTo>
                    <a:pt x="11" y="1095"/>
                  </a:lnTo>
                  <a:lnTo>
                    <a:pt x="14" y="1086"/>
                  </a:lnTo>
                  <a:lnTo>
                    <a:pt x="17" y="1078"/>
                  </a:lnTo>
                  <a:lnTo>
                    <a:pt x="27" y="1064"/>
                  </a:lnTo>
                  <a:lnTo>
                    <a:pt x="36" y="1051"/>
                  </a:lnTo>
                  <a:lnTo>
                    <a:pt x="41" y="1044"/>
                  </a:lnTo>
                  <a:lnTo>
                    <a:pt x="45" y="1036"/>
                  </a:lnTo>
                  <a:lnTo>
                    <a:pt x="45" y="1036"/>
                  </a:lnTo>
                  <a:lnTo>
                    <a:pt x="36" y="1036"/>
                  </a:lnTo>
                  <a:lnTo>
                    <a:pt x="29" y="1036"/>
                  </a:lnTo>
                  <a:lnTo>
                    <a:pt x="25" y="1035"/>
                  </a:lnTo>
                  <a:lnTo>
                    <a:pt x="21" y="1034"/>
                  </a:lnTo>
                  <a:lnTo>
                    <a:pt x="18" y="1031"/>
                  </a:lnTo>
                  <a:lnTo>
                    <a:pt x="16" y="1027"/>
                  </a:lnTo>
                  <a:lnTo>
                    <a:pt x="16" y="1027"/>
                  </a:lnTo>
                  <a:lnTo>
                    <a:pt x="19" y="1020"/>
                  </a:lnTo>
                  <a:lnTo>
                    <a:pt x="22" y="1014"/>
                  </a:lnTo>
                  <a:lnTo>
                    <a:pt x="33" y="1004"/>
                  </a:lnTo>
                  <a:lnTo>
                    <a:pt x="37" y="999"/>
                  </a:lnTo>
                  <a:lnTo>
                    <a:pt x="42" y="994"/>
                  </a:lnTo>
                  <a:lnTo>
                    <a:pt x="46" y="987"/>
                  </a:lnTo>
                  <a:lnTo>
                    <a:pt x="48" y="980"/>
                  </a:lnTo>
                  <a:lnTo>
                    <a:pt x="48" y="980"/>
                  </a:lnTo>
                  <a:lnTo>
                    <a:pt x="51" y="980"/>
                  </a:lnTo>
                  <a:lnTo>
                    <a:pt x="54" y="979"/>
                  </a:lnTo>
                  <a:lnTo>
                    <a:pt x="55" y="976"/>
                  </a:lnTo>
                  <a:lnTo>
                    <a:pt x="57" y="975"/>
                  </a:lnTo>
                  <a:lnTo>
                    <a:pt x="57" y="975"/>
                  </a:lnTo>
                  <a:lnTo>
                    <a:pt x="72" y="953"/>
                  </a:lnTo>
                  <a:lnTo>
                    <a:pt x="87" y="932"/>
                  </a:lnTo>
                  <a:lnTo>
                    <a:pt x="119" y="891"/>
                  </a:lnTo>
                  <a:lnTo>
                    <a:pt x="135" y="869"/>
                  </a:lnTo>
                  <a:lnTo>
                    <a:pt x="151" y="849"/>
                  </a:lnTo>
                  <a:lnTo>
                    <a:pt x="166" y="827"/>
                  </a:lnTo>
                  <a:lnTo>
                    <a:pt x="180" y="803"/>
                  </a:lnTo>
                  <a:lnTo>
                    <a:pt x="180" y="803"/>
                  </a:lnTo>
                  <a:lnTo>
                    <a:pt x="182" y="802"/>
                  </a:lnTo>
                  <a:lnTo>
                    <a:pt x="184" y="800"/>
                  </a:lnTo>
                  <a:lnTo>
                    <a:pt x="186" y="799"/>
                  </a:lnTo>
                  <a:lnTo>
                    <a:pt x="191" y="798"/>
                  </a:lnTo>
                  <a:lnTo>
                    <a:pt x="191" y="798"/>
                  </a:lnTo>
                  <a:lnTo>
                    <a:pt x="210" y="766"/>
                  </a:lnTo>
                  <a:lnTo>
                    <a:pt x="215" y="757"/>
                  </a:lnTo>
                  <a:lnTo>
                    <a:pt x="221" y="751"/>
                  </a:lnTo>
                  <a:lnTo>
                    <a:pt x="227" y="743"/>
                  </a:lnTo>
                  <a:lnTo>
                    <a:pt x="234" y="738"/>
                  </a:lnTo>
                  <a:lnTo>
                    <a:pt x="234" y="738"/>
                  </a:lnTo>
                  <a:lnTo>
                    <a:pt x="252" y="708"/>
                  </a:lnTo>
                  <a:lnTo>
                    <a:pt x="269" y="681"/>
                  </a:lnTo>
                  <a:lnTo>
                    <a:pt x="304" y="630"/>
                  </a:lnTo>
                  <a:lnTo>
                    <a:pt x="321" y="603"/>
                  </a:lnTo>
                  <a:lnTo>
                    <a:pt x="337" y="576"/>
                  </a:lnTo>
                  <a:lnTo>
                    <a:pt x="353" y="546"/>
                  </a:lnTo>
                  <a:lnTo>
                    <a:pt x="368" y="514"/>
                  </a:lnTo>
                  <a:lnTo>
                    <a:pt x="368" y="514"/>
                  </a:lnTo>
                  <a:lnTo>
                    <a:pt x="372" y="512"/>
                  </a:lnTo>
                  <a:lnTo>
                    <a:pt x="374" y="511"/>
                  </a:lnTo>
                  <a:lnTo>
                    <a:pt x="380" y="512"/>
                  </a:lnTo>
                  <a:lnTo>
                    <a:pt x="380" y="512"/>
                  </a:lnTo>
                  <a:lnTo>
                    <a:pt x="398" y="484"/>
                  </a:lnTo>
                  <a:lnTo>
                    <a:pt x="417" y="456"/>
                  </a:lnTo>
                  <a:lnTo>
                    <a:pt x="436" y="429"/>
                  </a:lnTo>
                  <a:lnTo>
                    <a:pt x="453" y="402"/>
                  </a:lnTo>
                  <a:lnTo>
                    <a:pt x="453" y="402"/>
                  </a:lnTo>
                  <a:lnTo>
                    <a:pt x="456" y="402"/>
                  </a:lnTo>
                  <a:lnTo>
                    <a:pt x="458" y="403"/>
                  </a:lnTo>
                  <a:lnTo>
                    <a:pt x="460" y="406"/>
                  </a:lnTo>
                  <a:lnTo>
                    <a:pt x="464" y="409"/>
                  </a:lnTo>
                  <a:lnTo>
                    <a:pt x="465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82" y="408"/>
                  </a:lnTo>
                  <a:lnTo>
                    <a:pt x="497" y="406"/>
                  </a:lnTo>
                  <a:lnTo>
                    <a:pt x="513" y="405"/>
                  </a:lnTo>
                  <a:lnTo>
                    <a:pt x="529" y="405"/>
                  </a:lnTo>
                  <a:lnTo>
                    <a:pt x="562" y="406"/>
                  </a:lnTo>
                  <a:lnTo>
                    <a:pt x="595" y="409"/>
                  </a:lnTo>
                  <a:lnTo>
                    <a:pt x="595" y="409"/>
                  </a:lnTo>
                  <a:lnTo>
                    <a:pt x="647" y="412"/>
                  </a:lnTo>
                  <a:lnTo>
                    <a:pt x="698" y="413"/>
                  </a:lnTo>
                  <a:lnTo>
                    <a:pt x="748" y="415"/>
                  </a:lnTo>
                  <a:lnTo>
                    <a:pt x="797" y="420"/>
                  </a:lnTo>
                  <a:lnTo>
                    <a:pt x="797" y="420"/>
                  </a:lnTo>
                  <a:lnTo>
                    <a:pt x="815" y="424"/>
                  </a:lnTo>
                  <a:lnTo>
                    <a:pt x="834" y="428"/>
                  </a:lnTo>
                  <a:lnTo>
                    <a:pt x="878" y="436"/>
                  </a:lnTo>
                  <a:lnTo>
                    <a:pt x="902" y="440"/>
                  </a:lnTo>
                  <a:lnTo>
                    <a:pt x="924" y="444"/>
                  </a:lnTo>
                  <a:lnTo>
                    <a:pt x="948" y="450"/>
                  </a:lnTo>
                  <a:lnTo>
                    <a:pt x="969" y="456"/>
                  </a:lnTo>
                  <a:lnTo>
                    <a:pt x="969" y="456"/>
                  </a:lnTo>
                  <a:lnTo>
                    <a:pt x="985" y="429"/>
                  </a:lnTo>
                  <a:lnTo>
                    <a:pt x="993" y="414"/>
                  </a:lnTo>
                  <a:lnTo>
                    <a:pt x="999" y="399"/>
                  </a:lnTo>
                  <a:lnTo>
                    <a:pt x="999" y="399"/>
                  </a:lnTo>
                  <a:lnTo>
                    <a:pt x="1002" y="399"/>
                  </a:lnTo>
                  <a:lnTo>
                    <a:pt x="1004" y="399"/>
                  </a:lnTo>
                  <a:lnTo>
                    <a:pt x="1005" y="399"/>
                  </a:lnTo>
                  <a:lnTo>
                    <a:pt x="1008" y="398"/>
                  </a:lnTo>
                  <a:lnTo>
                    <a:pt x="1008" y="398"/>
                  </a:lnTo>
                  <a:lnTo>
                    <a:pt x="1026" y="368"/>
                  </a:lnTo>
                  <a:lnTo>
                    <a:pt x="1043" y="338"/>
                  </a:lnTo>
                  <a:lnTo>
                    <a:pt x="1061" y="308"/>
                  </a:lnTo>
                  <a:lnTo>
                    <a:pt x="1079" y="278"/>
                  </a:lnTo>
                  <a:lnTo>
                    <a:pt x="1079" y="278"/>
                  </a:lnTo>
                  <a:close/>
                  <a:moveTo>
                    <a:pt x="1042" y="789"/>
                  </a:moveTo>
                  <a:lnTo>
                    <a:pt x="1042" y="789"/>
                  </a:lnTo>
                  <a:lnTo>
                    <a:pt x="1046" y="778"/>
                  </a:lnTo>
                  <a:lnTo>
                    <a:pt x="1049" y="769"/>
                  </a:lnTo>
                  <a:lnTo>
                    <a:pt x="1056" y="748"/>
                  </a:lnTo>
                  <a:lnTo>
                    <a:pt x="1056" y="748"/>
                  </a:lnTo>
                  <a:lnTo>
                    <a:pt x="1063" y="726"/>
                  </a:lnTo>
                  <a:lnTo>
                    <a:pt x="1066" y="714"/>
                  </a:lnTo>
                  <a:lnTo>
                    <a:pt x="1067" y="710"/>
                  </a:lnTo>
                  <a:lnTo>
                    <a:pt x="1066" y="709"/>
                  </a:lnTo>
                  <a:lnTo>
                    <a:pt x="1066" y="709"/>
                  </a:lnTo>
                  <a:lnTo>
                    <a:pt x="1069" y="708"/>
                  </a:lnTo>
                  <a:lnTo>
                    <a:pt x="1070" y="706"/>
                  </a:lnTo>
                  <a:lnTo>
                    <a:pt x="1073" y="700"/>
                  </a:lnTo>
                  <a:lnTo>
                    <a:pt x="1075" y="692"/>
                  </a:lnTo>
                  <a:lnTo>
                    <a:pt x="1076" y="684"/>
                  </a:lnTo>
                  <a:lnTo>
                    <a:pt x="1076" y="684"/>
                  </a:lnTo>
                  <a:lnTo>
                    <a:pt x="1114" y="609"/>
                  </a:lnTo>
                  <a:lnTo>
                    <a:pt x="1152" y="535"/>
                  </a:lnTo>
                  <a:lnTo>
                    <a:pt x="1152" y="535"/>
                  </a:lnTo>
                  <a:lnTo>
                    <a:pt x="1156" y="533"/>
                  </a:lnTo>
                  <a:lnTo>
                    <a:pt x="1160" y="532"/>
                  </a:lnTo>
                  <a:lnTo>
                    <a:pt x="1163" y="531"/>
                  </a:lnTo>
                  <a:lnTo>
                    <a:pt x="1166" y="528"/>
                  </a:lnTo>
                  <a:lnTo>
                    <a:pt x="1166" y="528"/>
                  </a:lnTo>
                  <a:lnTo>
                    <a:pt x="1176" y="511"/>
                  </a:lnTo>
                  <a:lnTo>
                    <a:pt x="1185" y="495"/>
                  </a:lnTo>
                  <a:lnTo>
                    <a:pt x="1207" y="464"/>
                  </a:lnTo>
                  <a:lnTo>
                    <a:pt x="1207" y="464"/>
                  </a:lnTo>
                  <a:lnTo>
                    <a:pt x="1220" y="412"/>
                  </a:lnTo>
                  <a:lnTo>
                    <a:pt x="1229" y="359"/>
                  </a:lnTo>
                  <a:lnTo>
                    <a:pt x="1233" y="332"/>
                  </a:lnTo>
                  <a:lnTo>
                    <a:pt x="1238" y="304"/>
                  </a:lnTo>
                  <a:lnTo>
                    <a:pt x="1240" y="277"/>
                  </a:lnTo>
                  <a:lnTo>
                    <a:pt x="1242" y="249"/>
                  </a:lnTo>
                  <a:lnTo>
                    <a:pt x="1243" y="223"/>
                  </a:lnTo>
                  <a:lnTo>
                    <a:pt x="1243" y="195"/>
                  </a:lnTo>
                  <a:lnTo>
                    <a:pt x="1241" y="168"/>
                  </a:lnTo>
                  <a:lnTo>
                    <a:pt x="1239" y="142"/>
                  </a:lnTo>
                  <a:lnTo>
                    <a:pt x="1236" y="116"/>
                  </a:lnTo>
                  <a:lnTo>
                    <a:pt x="1230" y="90"/>
                  </a:lnTo>
                  <a:lnTo>
                    <a:pt x="1224" y="65"/>
                  </a:lnTo>
                  <a:lnTo>
                    <a:pt x="1216" y="41"/>
                  </a:lnTo>
                  <a:lnTo>
                    <a:pt x="1216" y="41"/>
                  </a:lnTo>
                  <a:lnTo>
                    <a:pt x="1210" y="54"/>
                  </a:lnTo>
                  <a:lnTo>
                    <a:pt x="1205" y="66"/>
                  </a:lnTo>
                  <a:lnTo>
                    <a:pt x="1196" y="92"/>
                  </a:lnTo>
                  <a:lnTo>
                    <a:pt x="1188" y="119"/>
                  </a:lnTo>
                  <a:lnTo>
                    <a:pt x="1181" y="143"/>
                  </a:lnTo>
                  <a:lnTo>
                    <a:pt x="1181" y="143"/>
                  </a:lnTo>
                  <a:lnTo>
                    <a:pt x="1176" y="154"/>
                  </a:lnTo>
                  <a:lnTo>
                    <a:pt x="1169" y="164"/>
                  </a:lnTo>
                  <a:lnTo>
                    <a:pt x="1157" y="183"/>
                  </a:lnTo>
                  <a:lnTo>
                    <a:pt x="1157" y="183"/>
                  </a:lnTo>
                  <a:lnTo>
                    <a:pt x="1155" y="187"/>
                  </a:lnTo>
                  <a:lnTo>
                    <a:pt x="1154" y="192"/>
                  </a:lnTo>
                  <a:lnTo>
                    <a:pt x="1153" y="196"/>
                  </a:lnTo>
                  <a:lnTo>
                    <a:pt x="1152" y="199"/>
                  </a:lnTo>
                  <a:lnTo>
                    <a:pt x="1152" y="199"/>
                  </a:lnTo>
                  <a:lnTo>
                    <a:pt x="1147" y="206"/>
                  </a:lnTo>
                  <a:lnTo>
                    <a:pt x="1141" y="212"/>
                  </a:lnTo>
                  <a:lnTo>
                    <a:pt x="1136" y="217"/>
                  </a:lnTo>
                  <a:lnTo>
                    <a:pt x="1131" y="224"/>
                  </a:lnTo>
                  <a:lnTo>
                    <a:pt x="1131" y="224"/>
                  </a:lnTo>
                  <a:lnTo>
                    <a:pt x="1101" y="270"/>
                  </a:lnTo>
                  <a:lnTo>
                    <a:pt x="1101" y="270"/>
                  </a:lnTo>
                  <a:lnTo>
                    <a:pt x="1091" y="285"/>
                  </a:lnTo>
                  <a:lnTo>
                    <a:pt x="1082" y="301"/>
                  </a:lnTo>
                  <a:lnTo>
                    <a:pt x="1074" y="316"/>
                  </a:lnTo>
                  <a:lnTo>
                    <a:pt x="1066" y="332"/>
                  </a:lnTo>
                  <a:lnTo>
                    <a:pt x="1066" y="332"/>
                  </a:lnTo>
                  <a:lnTo>
                    <a:pt x="1053" y="349"/>
                  </a:lnTo>
                  <a:lnTo>
                    <a:pt x="1041" y="366"/>
                  </a:lnTo>
                  <a:lnTo>
                    <a:pt x="1029" y="384"/>
                  </a:lnTo>
                  <a:lnTo>
                    <a:pt x="1017" y="404"/>
                  </a:lnTo>
                  <a:lnTo>
                    <a:pt x="996" y="442"/>
                  </a:lnTo>
                  <a:lnTo>
                    <a:pt x="984" y="461"/>
                  </a:lnTo>
                  <a:lnTo>
                    <a:pt x="972" y="480"/>
                  </a:lnTo>
                  <a:lnTo>
                    <a:pt x="972" y="480"/>
                  </a:lnTo>
                  <a:lnTo>
                    <a:pt x="973" y="482"/>
                  </a:lnTo>
                  <a:lnTo>
                    <a:pt x="973" y="484"/>
                  </a:lnTo>
                  <a:lnTo>
                    <a:pt x="972" y="487"/>
                  </a:lnTo>
                  <a:lnTo>
                    <a:pt x="971" y="490"/>
                  </a:lnTo>
                  <a:lnTo>
                    <a:pt x="970" y="493"/>
                  </a:lnTo>
                  <a:lnTo>
                    <a:pt x="971" y="496"/>
                  </a:lnTo>
                  <a:lnTo>
                    <a:pt x="971" y="496"/>
                  </a:lnTo>
                  <a:lnTo>
                    <a:pt x="947" y="533"/>
                  </a:lnTo>
                  <a:lnTo>
                    <a:pt x="922" y="572"/>
                  </a:lnTo>
                  <a:lnTo>
                    <a:pt x="910" y="591"/>
                  </a:lnTo>
                  <a:lnTo>
                    <a:pt x="899" y="610"/>
                  </a:lnTo>
                  <a:lnTo>
                    <a:pt x="889" y="631"/>
                  </a:lnTo>
                  <a:lnTo>
                    <a:pt x="880" y="650"/>
                  </a:lnTo>
                  <a:lnTo>
                    <a:pt x="880" y="650"/>
                  </a:lnTo>
                  <a:lnTo>
                    <a:pt x="884" y="669"/>
                  </a:lnTo>
                  <a:lnTo>
                    <a:pt x="890" y="686"/>
                  </a:lnTo>
                  <a:lnTo>
                    <a:pt x="896" y="703"/>
                  </a:lnTo>
                  <a:lnTo>
                    <a:pt x="902" y="720"/>
                  </a:lnTo>
                  <a:lnTo>
                    <a:pt x="902" y="720"/>
                  </a:lnTo>
                  <a:lnTo>
                    <a:pt x="909" y="752"/>
                  </a:lnTo>
                  <a:lnTo>
                    <a:pt x="913" y="783"/>
                  </a:lnTo>
                  <a:lnTo>
                    <a:pt x="917" y="814"/>
                  </a:lnTo>
                  <a:lnTo>
                    <a:pt x="919" y="845"/>
                  </a:lnTo>
                  <a:lnTo>
                    <a:pt x="919" y="877"/>
                  </a:lnTo>
                  <a:lnTo>
                    <a:pt x="918" y="908"/>
                  </a:lnTo>
                  <a:lnTo>
                    <a:pt x="914" y="971"/>
                  </a:lnTo>
                  <a:lnTo>
                    <a:pt x="910" y="1036"/>
                  </a:lnTo>
                  <a:lnTo>
                    <a:pt x="908" y="1069"/>
                  </a:lnTo>
                  <a:lnTo>
                    <a:pt x="907" y="1103"/>
                  </a:lnTo>
                  <a:lnTo>
                    <a:pt x="907" y="1136"/>
                  </a:lnTo>
                  <a:lnTo>
                    <a:pt x="908" y="1171"/>
                  </a:lnTo>
                  <a:lnTo>
                    <a:pt x="910" y="1207"/>
                  </a:lnTo>
                  <a:lnTo>
                    <a:pt x="913" y="1242"/>
                  </a:lnTo>
                  <a:lnTo>
                    <a:pt x="913" y="1242"/>
                  </a:lnTo>
                  <a:lnTo>
                    <a:pt x="936" y="1140"/>
                  </a:lnTo>
                  <a:lnTo>
                    <a:pt x="947" y="1091"/>
                  </a:lnTo>
                  <a:lnTo>
                    <a:pt x="958" y="1043"/>
                  </a:lnTo>
                  <a:lnTo>
                    <a:pt x="971" y="996"/>
                  </a:lnTo>
                  <a:lnTo>
                    <a:pt x="985" y="950"/>
                  </a:lnTo>
                  <a:lnTo>
                    <a:pt x="999" y="903"/>
                  </a:lnTo>
                  <a:lnTo>
                    <a:pt x="1015" y="857"/>
                  </a:lnTo>
                  <a:lnTo>
                    <a:pt x="1015" y="857"/>
                  </a:lnTo>
                  <a:lnTo>
                    <a:pt x="1017" y="854"/>
                  </a:lnTo>
                  <a:lnTo>
                    <a:pt x="1016" y="852"/>
                  </a:lnTo>
                  <a:lnTo>
                    <a:pt x="1014" y="850"/>
                  </a:lnTo>
                  <a:lnTo>
                    <a:pt x="1014" y="849"/>
                  </a:lnTo>
                  <a:lnTo>
                    <a:pt x="1013" y="848"/>
                  </a:lnTo>
                  <a:lnTo>
                    <a:pt x="1013" y="848"/>
                  </a:lnTo>
                  <a:lnTo>
                    <a:pt x="1018" y="849"/>
                  </a:lnTo>
                  <a:lnTo>
                    <a:pt x="1020" y="848"/>
                  </a:lnTo>
                  <a:lnTo>
                    <a:pt x="1020" y="844"/>
                  </a:lnTo>
                  <a:lnTo>
                    <a:pt x="1020" y="844"/>
                  </a:lnTo>
                  <a:lnTo>
                    <a:pt x="1030" y="821"/>
                  </a:lnTo>
                  <a:lnTo>
                    <a:pt x="1034" y="809"/>
                  </a:lnTo>
                  <a:lnTo>
                    <a:pt x="1039" y="798"/>
                  </a:lnTo>
                  <a:lnTo>
                    <a:pt x="1039" y="798"/>
                  </a:lnTo>
                  <a:lnTo>
                    <a:pt x="1038" y="797"/>
                  </a:lnTo>
                  <a:lnTo>
                    <a:pt x="1038" y="796"/>
                  </a:lnTo>
                  <a:lnTo>
                    <a:pt x="1036" y="798"/>
                  </a:lnTo>
                  <a:lnTo>
                    <a:pt x="1035" y="800"/>
                  </a:lnTo>
                  <a:lnTo>
                    <a:pt x="1035" y="800"/>
                  </a:lnTo>
                  <a:lnTo>
                    <a:pt x="1034" y="798"/>
                  </a:lnTo>
                  <a:lnTo>
                    <a:pt x="1034" y="798"/>
                  </a:lnTo>
                  <a:lnTo>
                    <a:pt x="1034" y="796"/>
                  </a:lnTo>
                  <a:lnTo>
                    <a:pt x="1035" y="794"/>
                  </a:lnTo>
                  <a:lnTo>
                    <a:pt x="1039" y="793"/>
                  </a:lnTo>
                  <a:lnTo>
                    <a:pt x="1042" y="792"/>
                  </a:lnTo>
                  <a:lnTo>
                    <a:pt x="1042" y="791"/>
                  </a:lnTo>
                  <a:lnTo>
                    <a:pt x="1042" y="789"/>
                  </a:lnTo>
                  <a:lnTo>
                    <a:pt x="1042" y="789"/>
                  </a:lnTo>
                  <a:close/>
                  <a:moveTo>
                    <a:pt x="1666" y="178"/>
                  </a:moveTo>
                  <a:lnTo>
                    <a:pt x="1666" y="178"/>
                  </a:lnTo>
                  <a:lnTo>
                    <a:pt x="1650" y="190"/>
                  </a:lnTo>
                  <a:lnTo>
                    <a:pt x="1634" y="201"/>
                  </a:lnTo>
                  <a:lnTo>
                    <a:pt x="1617" y="212"/>
                  </a:lnTo>
                  <a:lnTo>
                    <a:pt x="1599" y="222"/>
                  </a:lnTo>
                  <a:lnTo>
                    <a:pt x="1599" y="222"/>
                  </a:lnTo>
                  <a:lnTo>
                    <a:pt x="1572" y="231"/>
                  </a:lnTo>
                  <a:lnTo>
                    <a:pt x="1545" y="242"/>
                  </a:lnTo>
                  <a:lnTo>
                    <a:pt x="1520" y="254"/>
                  </a:lnTo>
                  <a:lnTo>
                    <a:pt x="1496" y="264"/>
                  </a:lnTo>
                  <a:lnTo>
                    <a:pt x="1471" y="277"/>
                  </a:lnTo>
                  <a:lnTo>
                    <a:pt x="1449" y="290"/>
                  </a:lnTo>
                  <a:lnTo>
                    <a:pt x="1426" y="303"/>
                  </a:lnTo>
                  <a:lnTo>
                    <a:pt x="1405" y="316"/>
                  </a:lnTo>
                  <a:lnTo>
                    <a:pt x="1405" y="316"/>
                  </a:lnTo>
                  <a:lnTo>
                    <a:pt x="1374" y="337"/>
                  </a:lnTo>
                  <a:lnTo>
                    <a:pt x="1344" y="360"/>
                  </a:lnTo>
                  <a:lnTo>
                    <a:pt x="1287" y="407"/>
                  </a:lnTo>
                  <a:lnTo>
                    <a:pt x="1287" y="407"/>
                  </a:lnTo>
                  <a:lnTo>
                    <a:pt x="1259" y="431"/>
                  </a:lnTo>
                  <a:lnTo>
                    <a:pt x="1245" y="443"/>
                  </a:lnTo>
                  <a:lnTo>
                    <a:pt x="1232" y="457"/>
                  </a:lnTo>
                  <a:lnTo>
                    <a:pt x="1221" y="470"/>
                  </a:lnTo>
                  <a:lnTo>
                    <a:pt x="1209" y="485"/>
                  </a:lnTo>
                  <a:lnTo>
                    <a:pt x="1198" y="500"/>
                  </a:lnTo>
                  <a:lnTo>
                    <a:pt x="1187" y="515"/>
                  </a:lnTo>
                  <a:lnTo>
                    <a:pt x="1187" y="515"/>
                  </a:lnTo>
                  <a:lnTo>
                    <a:pt x="1167" y="547"/>
                  </a:lnTo>
                  <a:lnTo>
                    <a:pt x="1147" y="577"/>
                  </a:lnTo>
                  <a:lnTo>
                    <a:pt x="1147" y="577"/>
                  </a:lnTo>
                  <a:lnTo>
                    <a:pt x="1139" y="589"/>
                  </a:lnTo>
                  <a:lnTo>
                    <a:pt x="1133" y="602"/>
                  </a:lnTo>
                  <a:lnTo>
                    <a:pt x="1120" y="629"/>
                  </a:lnTo>
                  <a:lnTo>
                    <a:pt x="1099" y="681"/>
                  </a:lnTo>
                  <a:lnTo>
                    <a:pt x="1099" y="681"/>
                  </a:lnTo>
                  <a:lnTo>
                    <a:pt x="1087" y="710"/>
                  </a:lnTo>
                  <a:lnTo>
                    <a:pt x="1075" y="740"/>
                  </a:lnTo>
                  <a:lnTo>
                    <a:pt x="1055" y="799"/>
                  </a:lnTo>
                  <a:lnTo>
                    <a:pt x="1033" y="858"/>
                  </a:lnTo>
                  <a:lnTo>
                    <a:pt x="1012" y="918"/>
                  </a:lnTo>
                  <a:lnTo>
                    <a:pt x="1012" y="918"/>
                  </a:lnTo>
                  <a:lnTo>
                    <a:pt x="999" y="952"/>
                  </a:lnTo>
                  <a:lnTo>
                    <a:pt x="988" y="986"/>
                  </a:lnTo>
                  <a:lnTo>
                    <a:pt x="978" y="1021"/>
                  </a:lnTo>
                  <a:lnTo>
                    <a:pt x="968" y="1058"/>
                  </a:lnTo>
                  <a:lnTo>
                    <a:pt x="950" y="1130"/>
                  </a:lnTo>
                  <a:lnTo>
                    <a:pt x="932" y="1203"/>
                  </a:lnTo>
                  <a:lnTo>
                    <a:pt x="932" y="1203"/>
                  </a:lnTo>
                  <a:lnTo>
                    <a:pt x="933" y="1209"/>
                  </a:lnTo>
                  <a:lnTo>
                    <a:pt x="933" y="1215"/>
                  </a:lnTo>
                  <a:lnTo>
                    <a:pt x="930" y="1227"/>
                  </a:lnTo>
                  <a:lnTo>
                    <a:pt x="929" y="1233"/>
                  </a:lnTo>
                  <a:lnTo>
                    <a:pt x="928" y="1239"/>
                  </a:lnTo>
                  <a:lnTo>
                    <a:pt x="928" y="1244"/>
                  </a:lnTo>
                  <a:lnTo>
                    <a:pt x="929" y="1250"/>
                  </a:lnTo>
                  <a:lnTo>
                    <a:pt x="929" y="1250"/>
                  </a:lnTo>
                  <a:lnTo>
                    <a:pt x="935" y="1236"/>
                  </a:lnTo>
                  <a:lnTo>
                    <a:pt x="939" y="1222"/>
                  </a:lnTo>
                  <a:lnTo>
                    <a:pt x="942" y="1215"/>
                  </a:lnTo>
                  <a:lnTo>
                    <a:pt x="947" y="1210"/>
                  </a:lnTo>
                  <a:lnTo>
                    <a:pt x="951" y="1206"/>
                  </a:lnTo>
                  <a:lnTo>
                    <a:pt x="956" y="1201"/>
                  </a:lnTo>
                  <a:lnTo>
                    <a:pt x="956" y="1201"/>
                  </a:lnTo>
                  <a:lnTo>
                    <a:pt x="974" y="1172"/>
                  </a:lnTo>
                  <a:lnTo>
                    <a:pt x="993" y="1142"/>
                  </a:lnTo>
                  <a:lnTo>
                    <a:pt x="1013" y="1115"/>
                  </a:lnTo>
                  <a:lnTo>
                    <a:pt x="1023" y="1102"/>
                  </a:lnTo>
                  <a:lnTo>
                    <a:pt x="1033" y="1090"/>
                  </a:lnTo>
                  <a:lnTo>
                    <a:pt x="1033" y="1090"/>
                  </a:lnTo>
                  <a:lnTo>
                    <a:pt x="1045" y="1077"/>
                  </a:lnTo>
                  <a:lnTo>
                    <a:pt x="1057" y="1065"/>
                  </a:lnTo>
                  <a:lnTo>
                    <a:pt x="1071" y="1053"/>
                  </a:lnTo>
                  <a:lnTo>
                    <a:pt x="1082" y="1040"/>
                  </a:lnTo>
                  <a:lnTo>
                    <a:pt x="1082" y="1040"/>
                  </a:lnTo>
                  <a:lnTo>
                    <a:pt x="1105" y="1013"/>
                  </a:lnTo>
                  <a:lnTo>
                    <a:pt x="1117" y="1000"/>
                  </a:lnTo>
                  <a:lnTo>
                    <a:pt x="1129" y="988"/>
                  </a:lnTo>
                  <a:lnTo>
                    <a:pt x="1129" y="988"/>
                  </a:lnTo>
                  <a:lnTo>
                    <a:pt x="1168" y="956"/>
                  </a:lnTo>
                  <a:lnTo>
                    <a:pt x="1210" y="924"/>
                  </a:lnTo>
                  <a:lnTo>
                    <a:pt x="1230" y="909"/>
                  </a:lnTo>
                  <a:lnTo>
                    <a:pt x="1253" y="895"/>
                  </a:lnTo>
                  <a:lnTo>
                    <a:pt x="1275" y="881"/>
                  </a:lnTo>
                  <a:lnTo>
                    <a:pt x="1298" y="868"/>
                  </a:lnTo>
                  <a:lnTo>
                    <a:pt x="1321" y="857"/>
                  </a:lnTo>
                  <a:lnTo>
                    <a:pt x="1347" y="846"/>
                  </a:lnTo>
                  <a:lnTo>
                    <a:pt x="1372" y="837"/>
                  </a:lnTo>
                  <a:lnTo>
                    <a:pt x="1398" y="829"/>
                  </a:lnTo>
                  <a:lnTo>
                    <a:pt x="1426" y="822"/>
                  </a:lnTo>
                  <a:lnTo>
                    <a:pt x="1454" y="818"/>
                  </a:lnTo>
                  <a:lnTo>
                    <a:pt x="1484" y="815"/>
                  </a:lnTo>
                  <a:lnTo>
                    <a:pt x="1515" y="814"/>
                  </a:lnTo>
                  <a:lnTo>
                    <a:pt x="1515" y="814"/>
                  </a:lnTo>
                  <a:lnTo>
                    <a:pt x="1518" y="783"/>
                  </a:lnTo>
                  <a:lnTo>
                    <a:pt x="1524" y="753"/>
                  </a:lnTo>
                  <a:lnTo>
                    <a:pt x="1529" y="723"/>
                  </a:lnTo>
                  <a:lnTo>
                    <a:pt x="1535" y="693"/>
                  </a:lnTo>
                  <a:lnTo>
                    <a:pt x="1542" y="664"/>
                  </a:lnTo>
                  <a:lnTo>
                    <a:pt x="1550" y="634"/>
                  </a:lnTo>
                  <a:lnTo>
                    <a:pt x="1568" y="572"/>
                  </a:lnTo>
                  <a:lnTo>
                    <a:pt x="1568" y="572"/>
                  </a:lnTo>
                  <a:lnTo>
                    <a:pt x="1579" y="536"/>
                  </a:lnTo>
                  <a:lnTo>
                    <a:pt x="1592" y="501"/>
                  </a:lnTo>
                  <a:lnTo>
                    <a:pt x="1618" y="431"/>
                  </a:lnTo>
                  <a:lnTo>
                    <a:pt x="1618" y="431"/>
                  </a:lnTo>
                  <a:lnTo>
                    <a:pt x="1625" y="413"/>
                  </a:lnTo>
                  <a:lnTo>
                    <a:pt x="1633" y="394"/>
                  </a:lnTo>
                  <a:lnTo>
                    <a:pt x="1650" y="358"/>
                  </a:lnTo>
                  <a:lnTo>
                    <a:pt x="1668" y="320"/>
                  </a:lnTo>
                  <a:lnTo>
                    <a:pt x="1684" y="283"/>
                  </a:lnTo>
                  <a:lnTo>
                    <a:pt x="1691" y="263"/>
                  </a:lnTo>
                  <a:lnTo>
                    <a:pt x="1697" y="244"/>
                  </a:lnTo>
                  <a:lnTo>
                    <a:pt x="1701" y="225"/>
                  </a:lnTo>
                  <a:lnTo>
                    <a:pt x="1705" y="206"/>
                  </a:lnTo>
                  <a:lnTo>
                    <a:pt x="1707" y="186"/>
                  </a:lnTo>
                  <a:lnTo>
                    <a:pt x="1707" y="166"/>
                  </a:lnTo>
                  <a:lnTo>
                    <a:pt x="1705" y="147"/>
                  </a:lnTo>
                  <a:lnTo>
                    <a:pt x="1699" y="126"/>
                  </a:lnTo>
                  <a:lnTo>
                    <a:pt x="1699" y="126"/>
                  </a:lnTo>
                  <a:lnTo>
                    <a:pt x="1699" y="124"/>
                  </a:lnTo>
                  <a:lnTo>
                    <a:pt x="1698" y="124"/>
                  </a:lnTo>
                  <a:lnTo>
                    <a:pt x="1698" y="124"/>
                  </a:lnTo>
                  <a:lnTo>
                    <a:pt x="1695" y="132"/>
                  </a:lnTo>
                  <a:lnTo>
                    <a:pt x="1691" y="139"/>
                  </a:lnTo>
                  <a:lnTo>
                    <a:pt x="1682" y="151"/>
                  </a:lnTo>
                  <a:lnTo>
                    <a:pt x="1674" y="164"/>
                  </a:lnTo>
                  <a:lnTo>
                    <a:pt x="1669" y="170"/>
                  </a:lnTo>
                  <a:lnTo>
                    <a:pt x="1666" y="178"/>
                  </a:lnTo>
                  <a:lnTo>
                    <a:pt x="1666" y="178"/>
                  </a:lnTo>
                  <a:close/>
                  <a:moveTo>
                    <a:pt x="1717" y="151"/>
                  </a:moveTo>
                  <a:lnTo>
                    <a:pt x="1717" y="151"/>
                  </a:lnTo>
                  <a:lnTo>
                    <a:pt x="1720" y="170"/>
                  </a:lnTo>
                  <a:lnTo>
                    <a:pt x="1720" y="188"/>
                  </a:lnTo>
                  <a:lnTo>
                    <a:pt x="1718" y="206"/>
                  </a:lnTo>
                  <a:lnTo>
                    <a:pt x="1716" y="223"/>
                  </a:lnTo>
                  <a:lnTo>
                    <a:pt x="1713" y="240"/>
                  </a:lnTo>
                  <a:lnTo>
                    <a:pt x="1709" y="256"/>
                  </a:lnTo>
                  <a:lnTo>
                    <a:pt x="1703" y="272"/>
                  </a:lnTo>
                  <a:lnTo>
                    <a:pt x="1698" y="287"/>
                  </a:lnTo>
                  <a:lnTo>
                    <a:pt x="1685" y="318"/>
                  </a:lnTo>
                  <a:lnTo>
                    <a:pt x="1670" y="347"/>
                  </a:lnTo>
                  <a:lnTo>
                    <a:pt x="1655" y="377"/>
                  </a:lnTo>
                  <a:lnTo>
                    <a:pt x="1641" y="407"/>
                  </a:lnTo>
                  <a:lnTo>
                    <a:pt x="1641" y="407"/>
                  </a:lnTo>
                  <a:lnTo>
                    <a:pt x="1632" y="430"/>
                  </a:lnTo>
                  <a:lnTo>
                    <a:pt x="1623" y="454"/>
                  </a:lnTo>
                  <a:lnTo>
                    <a:pt x="1607" y="503"/>
                  </a:lnTo>
                  <a:lnTo>
                    <a:pt x="1607" y="503"/>
                  </a:lnTo>
                  <a:lnTo>
                    <a:pt x="1581" y="580"/>
                  </a:lnTo>
                  <a:lnTo>
                    <a:pt x="1570" y="620"/>
                  </a:lnTo>
                  <a:lnTo>
                    <a:pt x="1558" y="660"/>
                  </a:lnTo>
                  <a:lnTo>
                    <a:pt x="1547" y="700"/>
                  </a:lnTo>
                  <a:lnTo>
                    <a:pt x="1539" y="742"/>
                  </a:lnTo>
                  <a:lnTo>
                    <a:pt x="1531" y="785"/>
                  </a:lnTo>
                  <a:lnTo>
                    <a:pt x="1526" y="829"/>
                  </a:lnTo>
                  <a:lnTo>
                    <a:pt x="1526" y="829"/>
                  </a:lnTo>
                  <a:lnTo>
                    <a:pt x="1498" y="830"/>
                  </a:lnTo>
                  <a:lnTo>
                    <a:pt x="1470" y="831"/>
                  </a:lnTo>
                  <a:lnTo>
                    <a:pt x="1417" y="833"/>
                  </a:lnTo>
                  <a:lnTo>
                    <a:pt x="1417" y="833"/>
                  </a:lnTo>
                  <a:lnTo>
                    <a:pt x="1391" y="842"/>
                  </a:lnTo>
                  <a:lnTo>
                    <a:pt x="1365" y="851"/>
                  </a:lnTo>
                  <a:lnTo>
                    <a:pt x="1339" y="862"/>
                  </a:lnTo>
                  <a:lnTo>
                    <a:pt x="1315" y="874"/>
                  </a:lnTo>
                  <a:lnTo>
                    <a:pt x="1291" y="887"/>
                  </a:lnTo>
                  <a:lnTo>
                    <a:pt x="1268" y="899"/>
                  </a:lnTo>
                  <a:lnTo>
                    <a:pt x="1245" y="913"/>
                  </a:lnTo>
                  <a:lnTo>
                    <a:pt x="1223" y="927"/>
                  </a:lnTo>
                  <a:lnTo>
                    <a:pt x="1223" y="927"/>
                  </a:lnTo>
                  <a:lnTo>
                    <a:pt x="1207" y="940"/>
                  </a:lnTo>
                  <a:lnTo>
                    <a:pt x="1192" y="954"/>
                  </a:lnTo>
                  <a:lnTo>
                    <a:pt x="1165" y="980"/>
                  </a:lnTo>
                  <a:lnTo>
                    <a:pt x="1165" y="980"/>
                  </a:lnTo>
                  <a:lnTo>
                    <a:pt x="1154" y="987"/>
                  </a:lnTo>
                  <a:lnTo>
                    <a:pt x="1145" y="995"/>
                  </a:lnTo>
                  <a:lnTo>
                    <a:pt x="1135" y="1001"/>
                  </a:lnTo>
                  <a:lnTo>
                    <a:pt x="1125" y="1010"/>
                  </a:lnTo>
                  <a:lnTo>
                    <a:pt x="1125" y="1010"/>
                  </a:lnTo>
                  <a:lnTo>
                    <a:pt x="1117" y="1018"/>
                  </a:lnTo>
                  <a:lnTo>
                    <a:pt x="1108" y="1028"/>
                  </a:lnTo>
                  <a:lnTo>
                    <a:pt x="1091" y="1047"/>
                  </a:lnTo>
                  <a:lnTo>
                    <a:pt x="1091" y="1047"/>
                  </a:lnTo>
                  <a:lnTo>
                    <a:pt x="1056" y="1082"/>
                  </a:lnTo>
                  <a:lnTo>
                    <a:pt x="1039" y="1101"/>
                  </a:lnTo>
                  <a:lnTo>
                    <a:pt x="1023" y="1120"/>
                  </a:lnTo>
                  <a:lnTo>
                    <a:pt x="1023" y="1120"/>
                  </a:lnTo>
                  <a:lnTo>
                    <a:pt x="1008" y="1140"/>
                  </a:lnTo>
                  <a:lnTo>
                    <a:pt x="993" y="1161"/>
                  </a:lnTo>
                  <a:lnTo>
                    <a:pt x="979" y="1182"/>
                  </a:lnTo>
                  <a:lnTo>
                    <a:pt x="965" y="1205"/>
                  </a:lnTo>
                  <a:lnTo>
                    <a:pt x="952" y="1226"/>
                  </a:lnTo>
                  <a:lnTo>
                    <a:pt x="940" y="1250"/>
                  </a:lnTo>
                  <a:lnTo>
                    <a:pt x="928" y="1272"/>
                  </a:lnTo>
                  <a:lnTo>
                    <a:pt x="918" y="1296"/>
                  </a:lnTo>
                  <a:lnTo>
                    <a:pt x="918" y="1296"/>
                  </a:lnTo>
                  <a:lnTo>
                    <a:pt x="923" y="1290"/>
                  </a:lnTo>
                  <a:lnTo>
                    <a:pt x="928" y="1284"/>
                  </a:lnTo>
                  <a:lnTo>
                    <a:pt x="933" y="1275"/>
                  </a:lnTo>
                  <a:lnTo>
                    <a:pt x="937" y="1268"/>
                  </a:lnTo>
                  <a:lnTo>
                    <a:pt x="944" y="1251"/>
                  </a:lnTo>
                  <a:lnTo>
                    <a:pt x="953" y="1233"/>
                  </a:lnTo>
                  <a:lnTo>
                    <a:pt x="953" y="1233"/>
                  </a:lnTo>
                  <a:lnTo>
                    <a:pt x="959" y="1225"/>
                  </a:lnTo>
                  <a:lnTo>
                    <a:pt x="967" y="1216"/>
                  </a:lnTo>
                  <a:lnTo>
                    <a:pt x="975" y="1208"/>
                  </a:lnTo>
                  <a:lnTo>
                    <a:pt x="983" y="1200"/>
                  </a:lnTo>
                  <a:lnTo>
                    <a:pt x="983" y="1200"/>
                  </a:lnTo>
                  <a:lnTo>
                    <a:pt x="998" y="1179"/>
                  </a:lnTo>
                  <a:lnTo>
                    <a:pt x="1013" y="1157"/>
                  </a:lnTo>
                  <a:lnTo>
                    <a:pt x="1013" y="1157"/>
                  </a:lnTo>
                  <a:lnTo>
                    <a:pt x="1020" y="1147"/>
                  </a:lnTo>
                  <a:lnTo>
                    <a:pt x="1028" y="1136"/>
                  </a:lnTo>
                  <a:lnTo>
                    <a:pt x="1032" y="1131"/>
                  </a:lnTo>
                  <a:lnTo>
                    <a:pt x="1036" y="1126"/>
                  </a:lnTo>
                  <a:lnTo>
                    <a:pt x="1042" y="1123"/>
                  </a:lnTo>
                  <a:lnTo>
                    <a:pt x="1047" y="1121"/>
                  </a:lnTo>
                  <a:lnTo>
                    <a:pt x="1047" y="1121"/>
                  </a:lnTo>
                  <a:lnTo>
                    <a:pt x="1038" y="1138"/>
                  </a:lnTo>
                  <a:lnTo>
                    <a:pt x="1027" y="1153"/>
                  </a:lnTo>
                  <a:lnTo>
                    <a:pt x="1003" y="1184"/>
                  </a:lnTo>
                  <a:lnTo>
                    <a:pt x="980" y="1214"/>
                  </a:lnTo>
                  <a:lnTo>
                    <a:pt x="969" y="1230"/>
                  </a:lnTo>
                  <a:lnTo>
                    <a:pt x="960" y="1246"/>
                  </a:lnTo>
                  <a:lnTo>
                    <a:pt x="960" y="1246"/>
                  </a:lnTo>
                  <a:lnTo>
                    <a:pt x="954" y="1257"/>
                  </a:lnTo>
                  <a:lnTo>
                    <a:pt x="949" y="1270"/>
                  </a:lnTo>
                  <a:lnTo>
                    <a:pt x="943" y="1282"/>
                  </a:lnTo>
                  <a:lnTo>
                    <a:pt x="940" y="1294"/>
                  </a:lnTo>
                  <a:lnTo>
                    <a:pt x="940" y="1294"/>
                  </a:lnTo>
                  <a:lnTo>
                    <a:pt x="945" y="1293"/>
                  </a:lnTo>
                  <a:lnTo>
                    <a:pt x="951" y="1292"/>
                  </a:lnTo>
                  <a:lnTo>
                    <a:pt x="956" y="1291"/>
                  </a:lnTo>
                  <a:lnTo>
                    <a:pt x="961" y="1290"/>
                  </a:lnTo>
                  <a:lnTo>
                    <a:pt x="961" y="1290"/>
                  </a:lnTo>
                  <a:lnTo>
                    <a:pt x="1012" y="1221"/>
                  </a:lnTo>
                  <a:lnTo>
                    <a:pt x="1038" y="1186"/>
                  </a:lnTo>
                  <a:lnTo>
                    <a:pt x="1064" y="1152"/>
                  </a:lnTo>
                  <a:lnTo>
                    <a:pt x="1091" y="1118"/>
                  </a:lnTo>
                  <a:lnTo>
                    <a:pt x="1119" y="1086"/>
                  </a:lnTo>
                  <a:lnTo>
                    <a:pt x="1147" y="1055"/>
                  </a:lnTo>
                  <a:lnTo>
                    <a:pt x="1177" y="1024"/>
                  </a:lnTo>
                  <a:lnTo>
                    <a:pt x="1177" y="1024"/>
                  </a:lnTo>
                  <a:lnTo>
                    <a:pt x="1181" y="1024"/>
                  </a:lnTo>
                  <a:lnTo>
                    <a:pt x="1184" y="1023"/>
                  </a:lnTo>
                  <a:lnTo>
                    <a:pt x="1190" y="1020"/>
                  </a:lnTo>
                  <a:lnTo>
                    <a:pt x="1190" y="1020"/>
                  </a:lnTo>
                  <a:lnTo>
                    <a:pt x="1220" y="995"/>
                  </a:lnTo>
                  <a:lnTo>
                    <a:pt x="1251" y="969"/>
                  </a:lnTo>
                  <a:lnTo>
                    <a:pt x="1284" y="943"/>
                  </a:lnTo>
                  <a:lnTo>
                    <a:pt x="1317" y="919"/>
                  </a:lnTo>
                  <a:lnTo>
                    <a:pt x="1317" y="919"/>
                  </a:lnTo>
                  <a:lnTo>
                    <a:pt x="1338" y="905"/>
                  </a:lnTo>
                  <a:lnTo>
                    <a:pt x="1360" y="892"/>
                  </a:lnTo>
                  <a:lnTo>
                    <a:pt x="1381" y="880"/>
                  </a:lnTo>
                  <a:lnTo>
                    <a:pt x="1404" y="869"/>
                  </a:lnTo>
                  <a:lnTo>
                    <a:pt x="1428" y="861"/>
                  </a:lnTo>
                  <a:lnTo>
                    <a:pt x="1441" y="858"/>
                  </a:lnTo>
                  <a:lnTo>
                    <a:pt x="1454" y="854"/>
                  </a:lnTo>
                  <a:lnTo>
                    <a:pt x="1468" y="851"/>
                  </a:lnTo>
                  <a:lnTo>
                    <a:pt x="1482" y="850"/>
                  </a:lnTo>
                  <a:lnTo>
                    <a:pt x="1496" y="848"/>
                  </a:lnTo>
                  <a:lnTo>
                    <a:pt x="1511" y="848"/>
                  </a:lnTo>
                  <a:lnTo>
                    <a:pt x="1511" y="848"/>
                  </a:lnTo>
                  <a:lnTo>
                    <a:pt x="1524" y="848"/>
                  </a:lnTo>
                  <a:lnTo>
                    <a:pt x="1532" y="849"/>
                  </a:lnTo>
                  <a:lnTo>
                    <a:pt x="1541" y="849"/>
                  </a:lnTo>
                  <a:lnTo>
                    <a:pt x="1553" y="848"/>
                  </a:lnTo>
                  <a:lnTo>
                    <a:pt x="1553" y="848"/>
                  </a:lnTo>
                  <a:lnTo>
                    <a:pt x="1580" y="752"/>
                  </a:lnTo>
                  <a:lnTo>
                    <a:pt x="1609" y="656"/>
                  </a:lnTo>
                  <a:lnTo>
                    <a:pt x="1622" y="607"/>
                  </a:lnTo>
                  <a:lnTo>
                    <a:pt x="1635" y="559"/>
                  </a:lnTo>
                  <a:lnTo>
                    <a:pt x="1647" y="509"/>
                  </a:lnTo>
                  <a:lnTo>
                    <a:pt x="1656" y="456"/>
                  </a:lnTo>
                  <a:lnTo>
                    <a:pt x="1656" y="456"/>
                  </a:lnTo>
                  <a:lnTo>
                    <a:pt x="1659" y="453"/>
                  </a:lnTo>
                  <a:lnTo>
                    <a:pt x="1662" y="450"/>
                  </a:lnTo>
                  <a:lnTo>
                    <a:pt x="1664" y="446"/>
                  </a:lnTo>
                  <a:lnTo>
                    <a:pt x="1666" y="442"/>
                  </a:lnTo>
                  <a:lnTo>
                    <a:pt x="1666" y="442"/>
                  </a:lnTo>
                  <a:lnTo>
                    <a:pt x="1672" y="424"/>
                  </a:lnTo>
                  <a:lnTo>
                    <a:pt x="1678" y="406"/>
                  </a:lnTo>
                  <a:lnTo>
                    <a:pt x="1682" y="387"/>
                  </a:lnTo>
                  <a:lnTo>
                    <a:pt x="1685" y="368"/>
                  </a:lnTo>
                  <a:lnTo>
                    <a:pt x="1694" y="330"/>
                  </a:lnTo>
                  <a:lnTo>
                    <a:pt x="1699" y="313"/>
                  </a:lnTo>
                  <a:lnTo>
                    <a:pt x="1705" y="294"/>
                  </a:lnTo>
                  <a:lnTo>
                    <a:pt x="1705" y="294"/>
                  </a:lnTo>
                  <a:lnTo>
                    <a:pt x="1707" y="291"/>
                  </a:lnTo>
                  <a:lnTo>
                    <a:pt x="1710" y="289"/>
                  </a:lnTo>
                  <a:lnTo>
                    <a:pt x="1712" y="286"/>
                  </a:lnTo>
                  <a:lnTo>
                    <a:pt x="1714" y="283"/>
                  </a:lnTo>
                  <a:lnTo>
                    <a:pt x="1714" y="283"/>
                  </a:lnTo>
                  <a:lnTo>
                    <a:pt x="1723" y="256"/>
                  </a:lnTo>
                  <a:lnTo>
                    <a:pt x="1730" y="229"/>
                  </a:lnTo>
                  <a:lnTo>
                    <a:pt x="1737" y="202"/>
                  </a:lnTo>
                  <a:lnTo>
                    <a:pt x="1744" y="178"/>
                  </a:lnTo>
                  <a:lnTo>
                    <a:pt x="1744" y="178"/>
                  </a:lnTo>
                  <a:lnTo>
                    <a:pt x="1751" y="162"/>
                  </a:lnTo>
                  <a:lnTo>
                    <a:pt x="1753" y="154"/>
                  </a:lnTo>
                  <a:lnTo>
                    <a:pt x="1753" y="150"/>
                  </a:lnTo>
                  <a:lnTo>
                    <a:pt x="1751" y="146"/>
                  </a:lnTo>
                  <a:lnTo>
                    <a:pt x="1751" y="146"/>
                  </a:lnTo>
                  <a:lnTo>
                    <a:pt x="1742" y="148"/>
                  </a:lnTo>
                  <a:lnTo>
                    <a:pt x="1735" y="150"/>
                  </a:lnTo>
                  <a:lnTo>
                    <a:pt x="1727" y="152"/>
                  </a:lnTo>
                  <a:lnTo>
                    <a:pt x="1723" y="152"/>
                  </a:lnTo>
                  <a:lnTo>
                    <a:pt x="1717" y="151"/>
                  </a:lnTo>
                  <a:lnTo>
                    <a:pt x="1717" y="151"/>
                  </a:lnTo>
                  <a:close/>
                  <a:moveTo>
                    <a:pt x="1785" y="576"/>
                  </a:moveTo>
                  <a:lnTo>
                    <a:pt x="1785" y="576"/>
                  </a:lnTo>
                  <a:lnTo>
                    <a:pt x="1783" y="575"/>
                  </a:lnTo>
                  <a:lnTo>
                    <a:pt x="1782" y="575"/>
                  </a:lnTo>
                  <a:lnTo>
                    <a:pt x="1781" y="576"/>
                  </a:lnTo>
                  <a:lnTo>
                    <a:pt x="1781" y="577"/>
                  </a:lnTo>
                  <a:lnTo>
                    <a:pt x="1778" y="581"/>
                  </a:lnTo>
                  <a:lnTo>
                    <a:pt x="1776" y="587"/>
                  </a:lnTo>
                  <a:lnTo>
                    <a:pt x="1776" y="587"/>
                  </a:lnTo>
                  <a:lnTo>
                    <a:pt x="1781" y="556"/>
                  </a:lnTo>
                  <a:lnTo>
                    <a:pt x="1785" y="526"/>
                  </a:lnTo>
                  <a:lnTo>
                    <a:pt x="1798" y="464"/>
                  </a:lnTo>
                  <a:lnTo>
                    <a:pt x="1811" y="399"/>
                  </a:lnTo>
                  <a:lnTo>
                    <a:pt x="1822" y="334"/>
                  </a:lnTo>
                  <a:lnTo>
                    <a:pt x="1822" y="334"/>
                  </a:lnTo>
                  <a:lnTo>
                    <a:pt x="1827" y="327"/>
                  </a:lnTo>
                  <a:lnTo>
                    <a:pt x="1831" y="320"/>
                  </a:lnTo>
                  <a:lnTo>
                    <a:pt x="1831" y="320"/>
                  </a:lnTo>
                  <a:lnTo>
                    <a:pt x="1831" y="312"/>
                  </a:lnTo>
                  <a:lnTo>
                    <a:pt x="1833" y="303"/>
                  </a:lnTo>
                  <a:lnTo>
                    <a:pt x="1838" y="282"/>
                  </a:lnTo>
                  <a:lnTo>
                    <a:pt x="1844" y="260"/>
                  </a:lnTo>
                  <a:lnTo>
                    <a:pt x="1849" y="240"/>
                  </a:lnTo>
                  <a:lnTo>
                    <a:pt x="1849" y="240"/>
                  </a:lnTo>
                  <a:lnTo>
                    <a:pt x="1852" y="237"/>
                  </a:lnTo>
                  <a:lnTo>
                    <a:pt x="1854" y="232"/>
                  </a:lnTo>
                  <a:lnTo>
                    <a:pt x="1857" y="227"/>
                  </a:lnTo>
                  <a:lnTo>
                    <a:pt x="1858" y="222"/>
                  </a:lnTo>
                  <a:lnTo>
                    <a:pt x="1858" y="222"/>
                  </a:lnTo>
                  <a:lnTo>
                    <a:pt x="1853" y="217"/>
                  </a:lnTo>
                  <a:lnTo>
                    <a:pt x="1849" y="213"/>
                  </a:lnTo>
                  <a:lnTo>
                    <a:pt x="1844" y="211"/>
                  </a:lnTo>
                  <a:lnTo>
                    <a:pt x="1838" y="210"/>
                  </a:lnTo>
                  <a:lnTo>
                    <a:pt x="1838" y="210"/>
                  </a:lnTo>
                  <a:lnTo>
                    <a:pt x="1835" y="213"/>
                  </a:lnTo>
                  <a:lnTo>
                    <a:pt x="1832" y="216"/>
                  </a:lnTo>
                  <a:lnTo>
                    <a:pt x="1828" y="225"/>
                  </a:lnTo>
                  <a:lnTo>
                    <a:pt x="1824" y="236"/>
                  </a:lnTo>
                  <a:lnTo>
                    <a:pt x="1822" y="246"/>
                  </a:lnTo>
                  <a:lnTo>
                    <a:pt x="1820" y="257"/>
                  </a:lnTo>
                  <a:lnTo>
                    <a:pt x="1818" y="268"/>
                  </a:lnTo>
                  <a:lnTo>
                    <a:pt x="1815" y="277"/>
                  </a:lnTo>
                  <a:lnTo>
                    <a:pt x="1809" y="286"/>
                  </a:lnTo>
                  <a:lnTo>
                    <a:pt x="1809" y="286"/>
                  </a:lnTo>
                  <a:lnTo>
                    <a:pt x="1809" y="278"/>
                  </a:lnTo>
                  <a:lnTo>
                    <a:pt x="1809" y="271"/>
                  </a:lnTo>
                  <a:lnTo>
                    <a:pt x="1813" y="253"/>
                  </a:lnTo>
                  <a:lnTo>
                    <a:pt x="1817" y="233"/>
                  </a:lnTo>
                  <a:lnTo>
                    <a:pt x="1820" y="215"/>
                  </a:lnTo>
                  <a:lnTo>
                    <a:pt x="1820" y="215"/>
                  </a:lnTo>
                  <a:lnTo>
                    <a:pt x="1818" y="212"/>
                  </a:lnTo>
                  <a:lnTo>
                    <a:pt x="1816" y="209"/>
                  </a:lnTo>
                  <a:lnTo>
                    <a:pt x="1814" y="201"/>
                  </a:lnTo>
                  <a:lnTo>
                    <a:pt x="1813" y="194"/>
                  </a:lnTo>
                  <a:lnTo>
                    <a:pt x="1809" y="186"/>
                  </a:lnTo>
                  <a:lnTo>
                    <a:pt x="1809" y="186"/>
                  </a:lnTo>
                  <a:lnTo>
                    <a:pt x="1804" y="204"/>
                  </a:lnTo>
                  <a:lnTo>
                    <a:pt x="1800" y="223"/>
                  </a:lnTo>
                  <a:lnTo>
                    <a:pt x="1794" y="241"/>
                  </a:lnTo>
                  <a:lnTo>
                    <a:pt x="1791" y="248"/>
                  </a:lnTo>
                  <a:lnTo>
                    <a:pt x="1787" y="256"/>
                  </a:lnTo>
                  <a:lnTo>
                    <a:pt x="1787" y="256"/>
                  </a:lnTo>
                  <a:lnTo>
                    <a:pt x="1787" y="246"/>
                  </a:lnTo>
                  <a:lnTo>
                    <a:pt x="1788" y="237"/>
                  </a:lnTo>
                  <a:lnTo>
                    <a:pt x="1792" y="219"/>
                  </a:lnTo>
                  <a:lnTo>
                    <a:pt x="1796" y="202"/>
                  </a:lnTo>
                  <a:lnTo>
                    <a:pt x="1797" y="194"/>
                  </a:lnTo>
                  <a:lnTo>
                    <a:pt x="1798" y="186"/>
                  </a:lnTo>
                  <a:lnTo>
                    <a:pt x="1798" y="186"/>
                  </a:lnTo>
                  <a:lnTo>
                    <a:pt x="1794" y="191"/>
                  </a:lnTo>
                  <a:lnTo>
                    <a:pt x="1791" y="196"/>
                  </a:lnTo>
                  <a:lnTo>
                    <a:pt x="1789" y="207"/>
                  </a:lnTo>
                  <a:lnTo>
                    <a:pt x="1787" y="217"/>
                  </a:lnTo>
                  <a:lnTo>
                    <a:pt x="1785" y="229"/>
                  </a:lnTo>
                  <a:lnTo>
                    <a:pt x="1785" y="229"/>
                  </a:lnTo>
                  <a:lnTo>
                    <a:pt x="1771" y="272"/>
                  </a:lnTo>
                  <a:lnTo>
                    <a:pt x="1765" y="293"/>
                  </a:lnTo>
                  <a:lnTo>
                    <a:pt x="1760" y="315"/>
                  </a:lnTo>
                  <a:lnTo>
                    <a:pt x="1760" y="315"/>
                  </a:lnTo>
                  <a:lnTo>
                    <a:pt x="1758" y="324"/>
                  </a:lnTo>
                  <a:lnTo>
                    <a:pt x="1757" y="333"/>
                  </a:lnTo>
                  <a:lnTo>
                    <a:pt x="1756" y="336"/>
                  </a:lnTo>
                  <a:lnTo>
                    <a:pt x="1754" y="339"/>
                  </a:lnTo>
                  <a:lnTo>
                    <a:pt x="1752" y="342"/>
                  </a:lnTo>
                  <a:lnTo>
                    <a:pt x="1750" y="343"/>
                  </a:lnTo>
                  <a:lnTo>
                    <a:pt x="1750" y="343"/>
                  </a:lnTo>
                  <a:lnTo>
                    <a:pt x="1752" y="321"/>
                  </a:lnTo>
                  <a:lnTo>
                    <a:pt x="1756" y="300"/>
                  </a:lnTo>
                  <a:lnTo>
                    <a:pt x="1765" y="259"/>
                  </a:lnTo>
                  <a:lnTo>
                    <a:pt x="1775" y="217"/>
                  </a:lnTo>
                  <a:lnTo>
                    <a:pt x="1780" y="196"/>
                  </a:lnTo>
                  <a:lnTo>
                    <a:pt x="1783" y="173"/>
                  </a:lnTo>
                  <a:lnTo>
                    <a:pt x="1783" y="173"/>
                  </a:lnTo>
                  <a:lnTo>
                    <a:pt x="1776" y="164"/>
                  </a:lnTo>
                  <a:lnTo>
                    <a:pt x="1772" y="160"/>
                  </a:lnTo>
                  <a:lnTo>
                    <a:pt x="1767" y="156"/>
                  </a:lnTo>
                  <a:lnTo>
                    <a:pt x="1767" y="156"/>
                  </a:lnTo>
                  <a:lnTo>
                    <a:pt x="1753" y="197"/>
                  </a:lnTo>
                  <a:lnTo>
                    <a:pt x="1740" y="239"/>
                  </a:lnTo>
                  <a:lnTo>
                    <a:pt x="1714" y="323"/>
                  </a:lnTo>
                  <a:lnTo>
                    <a:pt x="1690" y="410"/>
                  </a:lnTo>
                  <a:lnTo>
                    <a:pt x="1666" y="497"/>
                  </a:lnTo>
                  <a:lnTo>
                    <a:pt x="1641" y="584"/>
                  </a:lnTo>
                  <a:lnTo>
                    <a:pt x="1617" y="670"/>
                  </a:lnTo>
                  <a:lnTo>
                    <a:pt x="1592" y="756"/>
                  </a:lnTo>
                  <a:lnTo>
                    <a:pt x="1578" y="799"/>
                  </a:lnTo>
                  <a:lnTo>
                    <a:pt x="1564" y="841"/>
                  </a:lnTo>
                  <a:lnTo>
                    <a:pt x="1564" y="841"/>
                  </a:lnTo>
                  <a:lnTo>
                    <a:pt x="1569" y="847"/>
                  </a:lnTo>
                  <a:lnTo>
                    <a:pt x="1574" y="851"/>
                  </a:lnTo>
                  <a:lnTo>
                    <a:pt x="1577" y="853"/>
                  </a:lnTo>
                  <a:lnTo>
                    <a:pt x="1581" y="854"/>
                  </a:lnTo>
                  <a:lnTo>
                    <a:pt x="1586" y="855"/>
                  </a:lnTo>
                  <a:lnTo>
                    <a:pt x="1591" y="854"/>
                  </a:lnTo>
                  <a:lnTo>
                    <a:pt x="1591" y="854"/>
                  </a:lnTo>
                  <a:lnTo>
                    <a:pt x="1592" y="842"/>
                  </a:lnTo>
                  <a:lnTo>
                    <a:pt x="1595" y="830"/>
                  </a:lnTo>
                  <a:lnTo>
                    <a:pt x="1599" y="817"/>
                  </a:lnTo>
                  <a:lnTo>
                    <a:pt x="1602" y="805"/>
                  </a:lnTo>
                  <a:lnTo>
                    <a:pt x="1610" y="782"/>
                  </a:lnTo>
                  <a:lnTo>
                    <a:pt x="1615" y="769"/>
                  </a:lnTo>
                  <a:lnTo>
                    <a:pt x="1618" y="757"/>
                  </a:lnTo>
                  <a:lnTo>
                    <a:pt x="1618" y="757"/>
                  </a:lnTo>
                  <a:lnTo>
                    <a:pt x="1620" y="744"/>
                  </a:lnTo>
                  <a:lnTo>
                    <a:pt x="1621" y="730"/>
                  </a:lnTo>
                  <a:lnTo>
                    <a:pt x="1622" y="724"/>
                  </a:lnTo>
                  <a:lnTo>
                    <a:pt x="1624" y="717"/>
                  </a:lnTo>
                  <a:lnTo>
                    <a:pt x="1626" y="711"/>
                  </a:lnTo>
                  <a:lnTo>
                    <a:pt x="1631" y="706"/>
                  </a:lnTo>
                  <a:lnTo>
                    <a:pt x="1631" y="706"/>
                  </a:lnTo>
                  <a:lnTo>
                    <a:pt x="1629" y="725"/>
                  </a:lnTo>
                  <a:lnTo>
                    <a:pt x="1625" y="743"/>
                  </a:lnTo>
                  <a:lnTo>
                    <a:pt x="1618" y="779"/>
                  </a:lnTo>
                  <a:lnTo>
                    <a:pt x="1609" y="816"/>
                  </a:lnTo>
                  <a:lnTo>
                    <a:pt x="1605" y="834"/>
                  </a:lnTo>
                  <a:lnTo>
                    <a:pt x="1602" y="853"/>
                  </a:lnTo>
                  <a:lnTo>
                    <a:pt x="1602" y="853"/>
                  </a:lnTo>
                  <a:lnTo>
                    <a:pt x="1605" y="852"/>
                  </a:lnTo>
                  <a:lnTo>
                    <a:pt x="1607" y="852"/>
                  </a:lnTo>
                  <a:lnTo>
                    <a:pt x="1611" y="852"/>
                  </a:lnTo>
                  <a:lnTo>
                    <a:pt x="1616" y="853"/>
                  </a:lnTo>
                  <a:lnTo>
                    <a:pt x="1618" y="853"/>
                  </a:lnTo>
                  <a:lnTo>
                    <a:pt x="1620" y="853"/>
                  </a:lnTo>
                  <a:lnTo>
                    <a:pt x="1620" y="853"/>
                  </a:lnTo>
                  <a:lnTo>
                    <a:pt x="1626" y="823"/>
                  </a:lnTo>
                  <a:lnTo>
                    <a:pt x="1634" y="792"/>
                  </a:lnTo>
                  <a:lnTo>
                    <a:pt x="1650" y="731"/>
                  </a:lnTo>
                  <a:lnTo>
                    <a:pt x="1665" y="669"/>
                  </a:lnTo>
                  <a:lnTo>
                    <a:pt x="1672" y="637"/>
                  </a:lnTo>
                  <a:lnTo>
                    <a:pt x="1678" y="604"/>
                  </a:lnTo>
                  <a:lnTo>
                    <a:pt x="1678" y="604"/>
                  </a:lnTo>
                  <a:lnTo>
                    <a:pt x="1681" y="600"/>
                  </a:lnTo>
                  <a:lnTo>
                    <a:pt x="1684" y="595"/>
                  </a:lnTo>
                  <a:lnTo>
                    <a:pt x="1685" y="590"/>
                  </a:lnTo>
                  <a:lnTo>
                    <a:pt x="1686" y="584"/>
                  </a:lnTo>
                  <a:lnTo>
                    <a:pt x="1687" y="571"/>
                  </a:lnTo>
                  <a:lnTo>
                    <a:pt x="1688" y="558"/>
                  </a:lnTo>
                  <a:lnTo>
                    <a:pt x="1688" y="558"/>
                  </a:lnTo>
                  <a:lnTo>
                    <a:pt x="1693" y="537"/>
                  </a:lnTo>
                  <a:lnTo>
                    <a:pt x="1698" y="517"/>
                  </a:lnTo>
                  <a:lnTo>
                    <a:pt x="1702" y="497"/>
                  </a:lnTo>
                  <a:lnTo>
                    <a:pt x="1707" y="476"/>
                  </a:lnTo>
                  <a:lnTo>
                    <a:pt x="1707" y="476"/>
                  </a:lnTo>
                  <a:lnTo>
                    <a:pt x="1709" y="466"/>
                  </a:lnTo>
                  <a:lnTo>
                    <a:pt x="1712" y="456"/>
                  </a:lnTo>
                  <a:lnTo>
                    <a:pt x="1717" y="436"/>
                  </a:lnTo>
                  <a:lnTo>
                    <a:pt x="1717" y="436"/>
                  </a:lnTo>
                  <a:lnTo>
                    <a:pt x="1720" y="425"/>
                  </a:lnTo>
                  <a:lnTo>
                    <a:pt x="1721" y="414"/>
                  </a:lnTo>
                  <a:lnTo>
                    <a:pt x="1722" y="409"/>
                  </a:lnTo>
                  <a:lnTo>
                    <a:pt x="1724" y="405"/>
                  </a:lnTo>
                  <a:lnTo>
                    <a:pt x="1727" y="402"/>
                  </a:lnTo>
                  <a:lnTo>
                    <a:pt x="1731" y="398"/>
                  </a:lnTo>
                  <a:lnTo>
                    <a:pt x="1731" y="398"/>
                  </a:lnTo>
                  <a:lnTo>
                    <a:pt x="1726" y="434"/>
                  </a:lnTo>
                  <a:lnTo>
                    <a:pt x="1720" y="471"/>
                  </a:lnTo>
                  <a:lnTo>
                    <a:pt x="1712" y="509"/>
                  </a:lnTo>
                  <a:lnTo>
                    <a:pt x="1705" y="547"/>
                  </a:lnTo>
                  <a:lnTo>
                    <a:pt x="1686" y="624"/>
                  </a:lnTo>
                  <a:lnTo>
                    <a:pt x="1667" y="700"/>
                  </a:lnTo>
                  <a:lnTo>
                    <a:pt x="1667" y="700"/>
                  </a:lnTo>
                  <a:lnTo>
                    <a:pt x="1664" y="716"/>
                  </a:lnTo>
                  <a:lnTo>
                    <a:pt x="1662" y="733"/>
                  </a:lnTo>
                  <a:lnTo>
                    <a:pt x="1659" y="749"/>
                  </a:lnTo>
                  <a:lnTo>
                    <a:pt x="1655" y="766"/>
                  </a:lnTo>
                  <a:lnTo>
                    <a:pt x="1655" y="766"/>
                  </a:lnTo>
                  <a:lnTo>
                    <a:pt x="1651" y="779"/>
                  </a:lnTo>
                  <a:lnTo>
                    <a:pt x="1646" y="794"/>
                  </a:lnTo>
                  <a:lnTo>
                    <a:pt x="1635" y="824"/>
                  </a:lnTo>
                  <a:lnTo>
                    <a:pt x="1630" y="841"/>
                  </a:lnTo>
                  <a:lnTo>
                    <a:pt x="1626" y="855"/>
                  </a:lnTo>
                  <a:lnTo>
                    <a:pt x="1623" y="869"/>
                  </a:lnTo>
                  <a:lnTo>
                    <a:pt x="1623" y="883"/>
                  </a:lnTo>
                  <a:lnTo>
                    <a:pt x="1623" y="883"/>
                  </a:lnTo>
                  <a:lnTo>
                    <a:pt x="1630" y="888"/>
                  </a:lnTo>
                  <a:lnTo>
                    <a:pt x="1635" y="891"/>
                  </a:lnTo>
                  <a:lnTo>
                    <a:pt x="1650" y="894"/>
                  </a:lnTo>
                  <a:lnTo>
                    <a:pt x="1650" y="894"/>
                  </a:lnTo>
                  <a:lnTo>
                    <a:pt x="1651" y="879"/>
                  </a:lnTo>
                  <a:lnTo>
                    <a:pt x="1654" y="865"/>
                  </a:lnTo>
                  <a:lnTo>
                    <a:pt x="1657" y="852"/>
                  </a:lnTo>
                  <a:lnTo>
                    <a:pt x="1662" y="838"/>
                  </a:lnTo>
                  <a:lnTo>
                    <a:pt x="1671" y="813"/>
                  </a:lnTo>
                  <a:lnTo>
                    <a:pt x="1680" y="787"/>
                  </a:lnTo>
                  <a:lnTo>
                    <a:pt x="1680" y="787"/>
                  </a:lnTo>
                  <a:lnTo>
                    <a:pt x="1683" y="775"/>
                  </a:lnTo>
                  <a:lnTo>
                    <a:pt x="1685" y="763"/>
                  </a:lnTo>
                  <a:lnTo>
                    <a:pt x="1688" y="741"/>
                  </a:lnTo>
                  <a:lnTo>
                    <a:pt x="1691" y="729"/>
                  </a:lnTo>
                  <a:lnTo>
                    <a:pt x="1693" y="717"/>
                  </a:lnTo>
                  <a:lnTo>
                    <a:pt x="1697" y="707"/>
                  </a:lnTo>
                  <a:lnTo>
                    <a:pt x="1703" y="697"/>
                  </a:lnTo>
                  <a:lnTo>
                    <a:pt x="1703" y="697"/>
                  </a:lnTo>
                  <a:lnTo>
                    <a:pt x="1699" y="727"/>
                  </a:lnTo>
                  <a:lnTo>
                    <a:pt x="1694" y="761"/>
                  </a:lnTo>
                  <a:lnTo>
                    <a:pt x="1691" y="778"/>
                  </a:lnTo>
                  <a:lnTo>
                    <a:pt x="1686" y="794"/>
                  </a:lnTo>
                  <a:lnTo>
                    <a:pt x="1680" y="808"/>
                  </a:lnTo>
                  <a:lnTo>
                    <a:pt x="1677" y="815"/>
                  </a:lnTo>
                  <a:lnTo>
                    <a:pt x="1672" y="821"/>
                  </a:lnTo>
                  <a:lnTo>
                    <a:pt x="1672" y="821"/>
                  </a:lnTo>
                  <a:lnTo>
                    <a:pt x="1665" y="857"/>
                  </a:lnTo>
                  <a:lnTo>
                    <a:pt x="1656" y="894"/>
                  </a:lnTo>
                  <a:lnTo>
                    <a:pt x="1656" y="894"/>
                  </a:lnTo>
                  <a:lnTo>
                    <a:pt x="1660" y="893"/>
                  </a:lnTo>
                  <a:lnTo>
                    <a:pt x="1663" y="894"/>
                  </a:lnTo>
                  <a:lnTo>
                    <a:pt x="1665" y="897"/>
                  </a:lnTo>
                  <a:lnTo>
                    <a:pt x="1666" y="902"/>
                  </a:lnTo>
                  <a:lnTo>
                    <a:pt x="1670" y="911"/>
                  </a:lnTo>
                  <a:lnTo>
                    <a:pt x="1672" y="915"/>
                  </a:lnTo>
                  <a:lnTo>
                    <a:pt x="1675" y="919"/>
                  </a:lnTo>
                  <a:lnTo>
                    <a:pt x="1675" y="919"/>
                  </a:lnTo>
                  <a:lnTo>
                    <a:pt x="1681" y="888"/>
                  </a:lnTo>
                  <a:lnTo>
                    <a:pt x="1688" y="857"/>
                  </a:lnTo>
                  <a:lnTo>
                    <a:pt x="1697" y="827"/>
                  </a:lnTo>
                  <a:lnTo>
                    <a:pt x="1707" y="796"/>
                  </a:lnTo>
                  <a:lnTo>
                    <a:pt x="1726" y="735"/>
                  </a:lnTo>
                  <a:lnTo>
                    <a:pt x="1736" y="703"/>
                  </a:lnTo>
                  <a:lnTo>
                    <a:pt x="1742" y="671"/>
                  </a:lnTo>
                  <a:lnTo>
                    <a:pt x="1742" y="671"/>
                  </a:lnTo>
                  <a:lnTo>
                    <a:pt x="1742" y="665"/>
                  </a:lnTo>
                  <a:lnTo>
                    <a:pt x="1742" y="658"/>
                  </a:lnTo>
                  <a:lnTo>
                    <a:pt x="1743" y="655"/>
                  </a:lnTo>
                  <a:lnTo>
                    <a:pt x="1744" y="652"/>
                  </a:lnTo>
                  <a:lnTo>
                    <a:pt x="1746" y="650"/>
                  </a:lnTo>
                  <a:lnTo>
                    <a:pt x="1750" y="649"/>
                  </a:lnTo>
                  <a:lnTo>
                    <a:pt x="1750" y="649"/>
                  </a:lnTo>
                  <a:lnTo>
                    <a:pt x="1750" y="660"/>
                  </a:lnTo>
                  <a:lnTo>
                    <a:pt x="1750" y="671"/>
                  </a:lnTo>
                  <a:lnTo>
                    <a:pt x="1747" y="695"/>
                  </a:lnTo>
                  <a:lnTo>
                    <a:pt x="1743" y="718"/>
                  </a:lnTo>
                  <a:lnTo>
                    <a:pt x="1737" y="743"/>
                  </a:lnTo>
                  <a:lnTo>
                    <a:pt x="1737" y="743"/>
                  </a:lnTo>
                  <a:lnTo>
                    <a:pt x="1730" y="766"/>
                  </a:lnTo>
                  <a:lnTo>
                    <a:pt x="1724" y="789"/>
                  </a:lnTo>
                  <a:lnTo>
                    <a:pt x="1708" y="837"/>
                  </a:lnTo>
                  <a:lnTo>
                    <a:pt x="1693" y="887"/>
                  </a:lnTo>
                  <a:lnTo>
                    <a:pt x="1686" y="911"/>
                  </a:lnTo>
                  <a:lnTo>
                    <a:pt x="1682" y="935"/>
                  </a:lnTo>
                  <a:lnTo>
                    <a:pt x="1682" y="935"/>
                  </a:lnTo>
                  <a:lnTo>
                    <a:pt x="1678" y="937"/>
                  </a:lnTo>
                  <a:lnTo>
                    <a:pt x="1675" y="940"/>
                  </a:lnTo>
                  <a:lnTo>
                    <a:pt x="1667" y="945"/>
                  </a:lnTo>
                  <a:lnTo>
                    <a:pt x="1667" y="945"/>
                  </a:lnTo>
                  <a:lnTo>
                    <a:pt x="1660" y="945"/>
                  </a:lnTo>
                  <a:lnTo>
                    <a:pt x="1651" y="945"/>
                  </a:lnTo>
                  <a:lnTo>
                    <a:pt x="1634" y="944"/>
                  </a:lnTo>
                  <a:lnTo>
                    <a:pt x="1616" y="943"/>
                  </a:lnTo>
                  <a:lnTo>
                    <a:pt x="1606" y="944"/>
                  </a:lnTo>
                  <a:lnTo>
                    <a:pt x="1596" y="945"/>
                  </a:lnTo>
                  <a:lnTo>
                    <a:pt x="1596" y="945"/>
                  </a:lnTo>
                  <a:lnTo>
                    <a:pt x="1562" y="954"/>
                  </a:lnTo>
                  <a:lnTo>
                    <a:pt x="1527" y="963"/>
                  </a:lnTo>
                  <a:lnTo>
                    <a:pt x="1490" y="972"/>
                  </a:lnTo>
                  <a:lnTo>
                    <a:pt x="1456" y="981"/>
                  </a:lnTo>
                  <a:lnTo>
                    <a:pt x="1456" y="981"/>
                  </a:lnTo>
                  <a:lnTo>
                    <a:pt x="1438" y="986"/>
                  </a:lnTo>
                  <a:lnTo>
                    <a:pt x="1420" y="993"/>
                  </a:lnTo>
                  <a:lnTo>
                    <a:pt x="1403" y="1000"/>
                  </a:lnTo>
                  <a:lnTo>
                    <a:pt x="1387" y="1008"/>
                  </a:lnTo>
                  <a:lnTo>
                    <a:pt x="1354" y="1025"/>
                  </a:lnTo>
                  <a:lnTo>
                    <a:pt x="1322" y="1040"/>
                  </a:lnTo>
                  <a:lnTo>
                    <a:pt x="1322" y="1040"/>
                  </a:lnTo>
                  <a:lnTo>
                    <a:pt x="1308" y="1047"/>
                  </a:lnTo>
                  <a:lnTo>
                    <a:pt x="1296" y="1055"/>
                  </a:lnTo>
                  <a:lnTo>
                    <a:pt x="1273" y="1069"/>
                  </a:lnTo>
                  <a:lnTo>
                    <a:pt x="1273" y="1069"/>
                  </a:lnTo>
                  <a:lnTo>
                    <a:pt x="1267" y="1072"/>
                  </a:lnTo>
                  <a:lnTo>
                    <a:pt x="1259" y="1074"/>
                  </a:lnTo>
                  <a:lnTo>
                    <a:pt x="1253" y="1077"/>
                  </a:lnTo>
                  <a:lnTo>
                    <a:pt x="1246" y="1080"/>
                  </a:lnTo>
                  <a:lnTo>
                    <a:pt x="1246" y="1080"/>
                  </a:lnTo>
                  <a:lnTo>
                    <a:pt x="1221" y="1099"/>
                  </a:lnTo>
                  <a:lnTo>
                    <a:pt x="1195" y="1117"/>
                  </a:lnTo>
                  <a:lnTo>
                    <a:pt x="1144" y="1154"/>
                  </a:lnTo>
                  <a:lnTo>
                    <a:pt x="1118" y="1174"/>
                  </a:lnTo>
                  <a:lnTo>
                    <a:pt x="1093" y="1194"/>
                  </a:lnTo>
                  <a:lnTo>
                    <a:pt x="1071" y="1215"/>
                  </a:lnTo>
                  <a:lnTo>
                    <a:pt x="1060" y="1227"/>
                  </a:lnTo>
                  <a:lnTo>
                    <a:pt x="1049" y="1239"/>
                  </a:lnTo>
                  <a:lnTo>
                    <a:pt x="1049" y="1239"/>
                  </a:lnTo>
                  <a:lnTo>
                    <a:pt x="1099" y="1210"/>
                  </a:lnTo>
                  <a:lnTo>
                    <a:pt x="1149" y="1182"/>
                  </a:lnTo>
                  <a:lnTo>
                    <a:pt x="1201" y="1155"/>
                  </a:lnTo>
                  <a:lnTo>
                    <a:pt x="1254" y="1129"/>
                  </a:lnTo>
                  <a:lnTo>
                    <a:pt x="1254" y="1129"/>
                  </a:lnTo>
                  <a:lnTo>
                    <a:pt x="1258" y="1125"/>
                  </a:lnTo>
                  <a:lnTo>
                    <a:pt x="1262" y="1122"/>
                  </a:lnTo>
                  <a:lnTo>
                    <a:pt x="1267" y="1119"/>
                  </a:lnTo>
                  <a:lnTo>
                    <a:pt x="1271" y="1116"/>
                  </a:lnTo>
                  <a:lnTo>
                    <a:pt x="1271" y="1116"/>
                  </a:lnTo>
                  <a:lnTo>
                    <a:pt x="1304" y="1102"/>
                  </a:lnTo>
                  <a:lnTo>
                    <a:pt x="1339" y="1090"/>
                  </a:lnTo>
                  <a:lnTo>
                    <a:pt x="1375" y="1079"/>
                  </a:lnTo>
                  <a:lnTo>
                    <a:pt x="1411" y="1070"/>
                  </a:lnTo>
                  <a:lnTo>
                    <a:pt x="1449" y="1061"/>
                  </a:lnTo>
                  <a:lnTo>
                    <a:pt x="1486" y="1054"/>
                  </a:lnTo>
                  <a:lnTo>
                    <a:pt x="1562" y="1040"/>
                  </a:lnTo>
                  <a:lnTo>
                    <a:pt x="1562" y="1040"/>
                  </a:lnTo>
                  <a:lnTo>
                    <a:pt x="1581" y="1035"/>
                  </a:lnTo>
                  <a:lnTo>
                    <a:pt x="1599" y="1031"/>
                  </a:lnTo>
                  <a:lnTo>
                    <a:pt x="1617" y="1029"/>
                  </a:lnTo>
                  <a:lnTo>
                    <a:pt x="1635" y="1027"/>
                  </a:lnTo>
                  <a:lnTo>
                    <a:pt x="1671" y="1024"/>
                  </a:lnTo>
                  <a:lnTo>
                    <a:pt x="1710" y="1020"/>
                  </a:lnTo>
                  <a:lnTo>
                    <a:pt x="1710" y="1020"/>
                  </a:lnTo>
                  <a:lnTo>
                    <a:pt x="1722" y="982"/>
                  </a:lnTo>
                  <a:lnTo>
                    <a:pt x="1733" y="945"/>
                  </a:lnTo>
                  <a:lnTo>
                    <a:pt x="1743" y="908"/>
                  </a:lnTo>
                  <a:lnTo>
                    <a:pt x="1752" y="872"/>
                  </a:lnTo>
                  <a:lnTo>
                    <a:pt x="1769" y="797"/>
                  </a:lnTo>
                  <a:lnTo>
                    <a:pt x="1787" y="720"/>
                  </a:lnTo>
                  <a:lnTo>
                    <a:pt x="1787" y="720"/>
                  </a:lnTo>
                  <a:lnTo>
                    <a:pt x="1797" y="683"/>
                  </a:lnTo>
                  <a:lnTo>
                    <a:pt x="1808" y="645"/>
                  </a:lnTo>
                  <a:lnTo>
                    <a:pt x="1819" y="607"/>
                  </a:lnTo>
                  <a:lnTo>
                    <a:pt x="1830" y="571"/>
                  </a:lnTo>
                  <a:lnTo>
                    <a:pt x="1830" y="571"/>
                  </a:lnTo>
                  <a:lnTo>
                    <a:pt x="1838" y="530"/>
                  </a:lnTo>
                  <a:lnTo>
                    <a:pt x="1847" y="488"/>
                  </a:lnTo>
                  <a:lnTo>
                    <a:pt x="1847" y="488"/>
                  </a:lnTo>
                  <a:lnTo>
                    <a:pt x="1850" y="479"/>
                  </a:lnTo>
                  <a:lnTo>
                    <a:pt x="1853" y="469"/>
                  </a:lnTo>
                  <a:lnTo>
                    <a:pt x="1860" y="451"/>
                  </a:lnTo>
                  <a:lnTo>
                    <a:pt x="1866" y="431"/>
                  </a:lnTo>
                  <a:lnTo>
                    <a:pt x="1868" y="422"/>
                  </a:lnTo>
                  <a:lnTo>
                    <a:pt x="1871" y="412"/>
                  </a:lnTo>
                  <a:lnTo>
                    <a:pt x="1871" y="412"/>
                  </a:lnTo>
                  <a:lnTo>
                    <a:pt x="1876" y="403"/>
                  </a:lnTo>
                  <a:lnTo>
                    <a:pt x="1880" y="391"/>
                  </a:lnTo>
                  <a:lnTo>
                    <a:pt x="1883" y="378"/>
                  </a:lnTo>
                  <a:lnTo>
                    <a:pt x="1887" y="364"/>
                  </a:lnTo>
                  <a:lnTo>
                    <a:pt x="1893" y="337"/>
                  </a:lnTo>
                  <a:lnTo>
                    <a:pt x="1898" y="313"/>
                  </a:lnTo>
                  <a:lnTo>
                    <a:pt x="1898" y="313"/>
                  </a:lnTo>
                  <a:lnTo>
                    <a:pt x="1886" y="315"/>
                  </a:lnTo>
                  <a:lnTo>
                    <a:pt x="1873" y="317"/>
                  </a:lnTo>
                  <a:lnTo>
                    <a:pt x="1850" y="321"/>
                  </a:lnTo>
                  <a:lnTo>
                    <a:pt x="1850" y="321"/>
                  </a:lnTo>
                  <a:lnTo>
                    <a:pt x="1845" y="338"/>
                  </a:lnTo>
                  <a:lnTo>
                    <a:pt x="1839" y="357"/>
                  </a:lnTo>
                  <a:lnTo>
                    <a:pt x="1831" y="394"/>
                  </a:lnTo>
                  <a:lnTo>
                    <a:pt x="1822" y="431"/>
                  </a:lnTo>
                  <a:lnTo>
                    <a:pt x="1817" y="450"/>
                  </a:lnTo>
                  <a:lnTo>
                    <a:pt x="1812" y="467"/>
                  </a:lnTo>
                  <a:lnTo>
                    <a:pt x="1812" y="467"/>
                  </a:lnTo>
                  <a:lnTo>
                    <a:pt x="1811" y="465"/>
                  </a:lnTo>
                  <a:lnTo>
                    <a:pt x="1811" y="465"/>
                  </a:lnTo>
                  <a:lnTo>
                    <a:pt x="1809" y="466"/>
                  </a:lnTo>
                  <a:lnTo>
                    <a:pt x="1809" y="466"/>
                  </a:lnTo>
                  <a:lnTo>
                    <a:pt x="1808" y="480"/>
                  </a:lnTo>
                  <a:lnTo>
                    <a:pt x="1806" y="494"/>
                  </a:lnTo>
                  <a:lnTo>
                    <a:pt x="1799" y="520"/>
                  </a:lnTo>
                  <a:lnTo>
                    <a:pt x="1791" y="547"/>
                  </a:lnTo>
                  <a:lnTo>
                    <a:pt x="1788" y="561"/>
                  </a:lnTo>
                  <a:lnTo>
                    <a:pt x="1785" y="576"/>
                  </a:lnTo>
                  <a:lnTo>
                    <a:pt x="1785" y="576"/>
                  </a:lnTo>
                  <a:close/>
                  <a:moveTo>
                    <a:pt x="794" y="441"/>
                  </a:moveTo>
                  <a:lnTo>
                    <a:pt x="794" y="441"/>
                  </a:lnTo>
                  <a:lnTo>
                    <a:pt x="787" y="437"/>
                  </a:lnTo>
                  <a:lnTo>
                    <a:pt x="779" y="435"/>
                  </a:lnTo>
                  <a:lnTo>
                    <a:pt x="771" y="434"/>
                  </a:lnTo>
                  <a:lnTo>
                    <a:pt x="763" y="434"/>
                  </a:lnTo>
                  <a:lnTo>
                    <a:pt x="746" y="434"/>
                  </a:lnTo>
                  <a:lnTo>
                    <a:pt x="729" y="434"/>
                  </a:lnTo>
                  <a:lnTo>
                    <a:pt x="729" y="434"/>
                  </a:lnTo>
                  <a:lnTo>
                    <a:pt x="717" y="433"/>
                  </a:lnTo>
                  <a:lnTo>
                    <a:pt x="706" y="430"/>
                  </a:lnTo>
                  <a:lnTo>
                    <a:pt x="683" y="426"/>
                  </a:lnTo>
                  <a:lnTo>
                    <a:pt x="673" y="424"/>
                  </a:lnTo>
                  <a:lnTo>
                    <a:pt x="664" y="423"/>
                  </a:lnTo>
                  <a:lnTo>
                    <a:pt x="654" y="423"/>
                  </a:lnTo>
                  <a:lnTo>
                    <a:pt x="646" y="425"/>
                  </a:lnTo>
                  <a:lnTo>
                    <a:pt x="646" y="425"/>
                  </a:lnTo>
                  <a:lnTo>
                    <a:pt x="647" y="425"/>
                  </a:lnTo>
                  <a:lnTo>
                    <a:pt x="647" y="426"/>
                  </a:lnTo>
                  <a:lnTo>
                    <a:pt x="646" y="426"/>
                  </a:lnTo>
                  <a:lnTo>
                    <a:pt x="646" y="426"/>
                  </a:lnTo>
                  <a:lnTo>
                    <a:pt x="624" y="424"/>
                  </a:lnTo>
                  <a:lnTo>
                    <a:pt x="603" y="422"/>
                  </a:lnTo>
                  <a:lnTo>
                    <a:pt x="581" y="419"/>
                  </a:lnTo>
                  <a:lnTo>
                    <a:pt x="560" y="418"/>
                  </a:lnTo>
                  <a:lnTo>
                    <a:pt x="560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64" y="423"/>
                  </a:lnTo>
                  <a:lnTo>
                    <a:pt x="457" y="429"/>
                  </a:lnTo>
                  <a:lnTo>
                    <a:pt x="445" y="444"/>
                  </a:lnTo>
                  <a:lnTo>
                    <a:pt x="435" y="459"/>
                  </a:lnTo>
                  <a:lnTo>
                    <a:pt x="425" y="476"/>
                  </a:lnTo>
                  <a:lnTo>
                    <a:pt x="425" y="476"/>
                  </a:lnTo>
                  <a:lnTo>
                    <a:pt x="411" y="497"/>
                  </a:lnTo>
                  <a:lnTo>
                    <a:pt x="398" y="516"/>
                  </a:lnTo>
                  <a:lnTo>
                    <a:pt x="369" y="556"/>
                  </a:lnTo>
                  <a:lnTo>
                    <a:pt x="355" y="575"/>
                  </a:lnTo>
                  <a:lnTo>
                    <a:pt x="342" y="594"/>
                  </a:lnTo>
                  <a:lnTo>
                    <a:pt x="330" y="615"/>
                  </a:lnTo>
                  <a:lnTo>
                    <a:pt x="318" y="635"/>
                  </a:lnTo>
                  <a:lnTo>
                    <a:pt x="318" y="635"/>
                  </a:lnTo>
                  <a:lnTo>
                    <a:pt x="317" y="636"/>
                  </a:lnTo>
                  <a:lnTo>
                    <a:pt x="316" y="636"/>
                  </a:lnTo>
                  <a:lnTo>
                    <a:pt x="315" y="635"/>
                  </a:lnTo>
                  <a:lnTo>
                    <a:pt x="314" y="633"/>
                  </a:lnTo>
                  <a:lnTo>
                    <a:pt x="313" y="633"/>
                  </a:lnTo>
                  <a:lnTo>
                    <a:pt x="312" y="635"/>
                  </a:lnTo>
                  <a:lnTo>
                    <a:pt x="312" y="635"/>
                  </a:lnTo>
                  <a:lnTo>
                    <a:pt x="306" y="647"/>
                  </a:lnTo>
                  <a:lnTo>
                    <a:pt x="301" y="657"/>
                  </a:lnTo>
                  <a:lnTo>
                    <a:pt x="288" y="680"/>
                  </a:lnTo>
                  <a:lnTo>
                    <a:pt x="273" y="701"/>
                  </a:lnTo>
                  <a:lnTo>
                    <a:pt x="258" y="723"/>
                  </a:lnTo>
                  <a:lnTo>
                    <a:pt x="242" y="744"/>
                  </a:lnTo>
                  <a:lnTo>
                    <a:pt x="227" y="766"/>
                  </a:lnTo>
                  <a:lnTo>
                    <a:pt x="213" y="788"/>
                  </a:lnTo>
                  <a:lnTo>
                    <a:pt x="207" y="800"/>
                  </a:lnTo>
                  <a:lnTo>
                    <a:pt x="201" y="813"/>
                  </a:lnTo>
                  <a:lnTo>
                    <a:pt x="201" y="813"/>
                  </a:lnTo>
                  <a:lnTo>
                    <a:pt x="163" y="861"/>
                  </a:lnTo>
                  <a:lnTo>
                    <a:pt x="124" y="911"/>
                  </a:lnTo>
                  <a:lnTo>
                    <a:pt x="87" y="961"/>
                  </a:lnTo>
                  <a:lnTo>
                    <a:pt x="70" y="987"/>
                  </a:lnTo>
                  <a:lnTo>
                    <a:pt x="51" y="1013"/>
                  </a:lnTo>
                  <a:lnTo>
                    <a:pt x="51" y="1013"/>
                  </a:lnTo>
                  <a:lnTo>
                    <a:pt x="78" y="1015"/>
                  </a:lnTo>
                  <a:lnTo>
                    <a:pt x="105" y="1018"/>
                  </a:lnTo>
                  <a:lnTo>
                    <a:pt x="132" y="1024"/>
                  </a:lnTo>
                  <a:lnTo>
                    <a:pt x="157" y="1028"/>
                  </a:lnTo>
                  <a:lnTo>
                    <a:pt x="210" y="1041"/>
                  </a:lnTo>
                  <a:lnTo>
                    <a:pt x="263" y="1054"/>
                  </a:lnTo>
                  <a:lnTo>
                    <a:pt x="263" y="1054"/>
                  </a:lnTo>
                  <a:lnTo>
                    <a:pt x="285" y="1060"/>
                  </a:lnTo>
                  <a:lnTo>
                    <a:pt x="306" y="1067"/>
                  </a:lnTo>
                  <a:lnTo>
                    <a:pt x="328" y="1074"/>
                  </a:lnTo>
                  <a:lnTo>
                    <a:pt x="348" y="1080"/>
                  </a:lnTo>
                  <a:lnTo>
                    <a:pt x="348" y="1080"/>
                  </a:lnTo>
                  <a:lnTo>
                    <a:pt x="376" y="1088"/>
                  </a:lnTo>
                  <a:lnTo>
                    <a:pt x="403" y="1094"/>
                  </a:lnTo>
                  <a:lnTo>
                    <a:pt x="427" y="1100"/>
                  </a:lnTo>
                  <a:lnTo>
                    <a:pt x="450" y="1102"/>
                  </a:lnTo>
                  <a:lnTo>
                    <a:pt x="450" y="1102"/>
                  </a:lnTo>
                  <a:lnTo>
                    <a:pt x="501" y="1118"/>
                  </a:lnTo>
                  <a:lnTo>
                    <a:pt x="557" y="1135"/>
                  </a:lnTo>
                  <a:lnTo>
                    <a:pt x="615" y="1155"/>
                  </a:lnTo>
                  <a:lnTo>
                    <a:pt x="670" y="1175"/>
                  </a:lnTo>
                  <a:lnTo>
                    <a:pt x="670" y="1175"/>
                  </a:lnTo>
                  <a:lnTo>
                    <a:pt x="678" y="1179"/>
                  </a:lnTo>
                  <a:lnTo>
                    <a:pt x="684" y="1183"/>
                  </a:lnTo>
                  <a:lnTo>
                    <a:pt x="692" y="1187"/>
                  </a:lnTo>
                  <a:lnTo>
                    <a:pt x="699" y="1191"/>
                  </a:lnTo>
                  <a:lnTo>
                    <a:pt x="699" y="1191"/>
                  </a:lnTo>
                  <a:lnTo>
                    <a:pt x="713" y="1196"/>
                  </a:lnTo>
                  <a:lnTo>
                    <a:pt x="727" y="1200"/>
                  </a:lnTo>
                  <a:lnTo>
                    <a:pt x="755" y="1208"/>
                  </a:lnTo>
                  <a:lnTo>
                    <a:pt x="769" y="1211"/>
                  </a:lnTo>
                  <a:lnTo>
                    <a:pt x="782" y="1216"/>
                  </a:lnTo>
                  <a:lnTo>
                    <a:pt x="793" y="1223"/>
                  </a:lnTo>
                  <a:lnTo>
                    <a:pt x="799" y="1227"/>
                  </a:lnTo>
                  <a:lnTo>
                    <a:pt x="804" y="1231"/>
                  </a:lnTo>
                  <a:lnTo>
                    <a:pt x="804" y="1231"/>
                  </a:lnTo>
                  <a:lnTo>
                    <a:pt x="819" y="1236"/>
                  </a:lnTo>
                  <a:lnTo>
                    <a:pt x="833" y="1241"/>
                  </a:lnTo>
                  <a:lnTo>
                    <a:pt x="846" y="1247"/>
                  </a:lnTo>
                  <a:lnTo>
                    <a:pt x="858" y="1254"/>
                  </a:lnTo>
                  <a:lnTo>
                    <a:pt x="881" y="1269"/>
                  </a:lnTo>
                  <a:lnTo>
                    <a:pt x="893" y="1276"/>
                  </a:lnTo>
                  <a:lnTo>
                    <a:pt x="905" y="1284"/>
                  </a:lnTo>
                  <a:lnTo>
                    <a:pt x="905" y="1284"/>
                  </a:lnTo>
                  <a:lnTo>
                    <a:pt x="900" y="1261"/>
                  </a:lnTo>
                  <a:lnTo>
                    <a:pt x="897" y="1239"/>
                  </a:lnTo>
                  <a:lnTo>
                    <a:pt x="895" y="1217"/>
                  </a:lnTo>
                  <a:lnTo>
                    <a:pt x="893" y="1196"/>
                  </a:lnTo>
                  <a:lnTo>
                    <a:pt x="889" y="1115"/>
                  </a:lnTo>
                  <a:lnTo>
                    <a:pt x="889" y="1115"/>
                  </a:lnTo>
                  <a:lnTo>
                    <a:pt x="895" y="1033"/>
                  </a:lnTo>
                  <a:lnTo>
                    <a:pt x="899" y="955"/>
                  </a:lnTo>
                  <a:lnTo>
                    <a:pt x="900" y="879"/>
                  </a:lnTo>
                  <a:lnTo>
                    <a:pt x="899" y="803"/>
                  </a:lnTo>
                  <a:lnTo>
                    <a:pt x="899" y="803"/>
                  </a:lnTo>
                  <a:lnTo>
                    <a:pt x="898" y="785"/>
                  </a:lnTo>
                  <a:lnTo>
                    <a:pt x="895" y="768"/>
                  </a:lnTo>
                  <a:lnTo>
                    <a:pt x="891" y="751"/>
                  </a:lnTo>
                  <a:lnTo>
                    <a:pt x="885" y="735"/>
                  </a:lnTo>
                  <a:lnTo>
                    <a:pt x="880" y="717"/>
                  </a:lnTo>
                  <a:lnTo>
                    <a:pt x="876" y="701"/>
                  </a:lnTo>
                  <a:lnTo>
                    <a:pt x="873" y="684"/>
                  </a:lnTo>
                  <a:lnTo>
                    <a:pt x="872" y="666"/>
                  </a:lnTo>
                  <a:lnTo>
                    <a:pt x="872" y="666"/>
                  </a:lnTo>
                  <a:lnTo>
                    <a:pt x="867" y="660"/>
                  </a:lnTo>
                  <a:lnTo>
                    <a:pt x="864" y="653"/>
                  </a:lnTo>
                  <a:lnTo>
                    <a:pt x="862" y="647"/>
                  </a:lnTo>
                  <a:lnTo>
                    <a:pt x="861" y="640"/>
                  </a:lnTo>
                  <a:lnTo>
                    <a:pt x="861" y="640"/>
                  </a:lnTo>
                  <a:lnTo>
                    <a:pt x="875" y="622"/>
                  </a:lnTo>
                  <a:lnTo>
                    <a:pt x="889" y="602"/>
                  </a:lnTo>
                  <a:lnTo>
                    <a:pt x="902" y="580"/>
                  </a:lnTo>
                  <a:lnTo>
                    <a:pt x="914" y="559"/>
                  </a:lnTo>
                  <a:lnTo>
                    <a:pt x="939" y="514"/>
                  </a:lnTo>
                  <a:lnTo>
                    <a:pt x="964" y="469"/>
                  </a:lnTo>
                  <a:lnTo>
                    <a:pt x="964" y="469"/>
                  </a:lnTo>
                  <a:lnTo>
                    <a:pt x="920" y="459"/>
                  </a:lnTo>
                  <a:lnTo>
                    <a:pt x="876" y="449"/>
                  </a:lnTo>
                  <a:lnTo>
                    <a:pt x="854" y="444"/>
                  </a:lnTo>
                  <a:lnTo>
                    <a:pt x="833" y="441"/>
                  </a:lnTo>
                  <a:lnTo>
                    <a:pt x="814" y="440"/>
                  </a:lnTo>
                  <a:lnTo>
                    <a:pt x="794" y="441"/>
                  </a:lnTo>
                  <a:lnTo>
                    <a:pt x="794" y="441"/>
                  </a:lnTo>
                  <a:close/>
                  <a:moveTo>
                    <a:pt x="1957" y="430"/>
                  </a:moveTo>
                  <a:lnTo>
                    <a:pt x="1957" y="430"/>
                  </a:lnTo>
                  <a:lnTo>
                    <a:pt x="1927" y="430"/>
                  </a:lnTo>
                  <a:lnTo>
                    <a:pt x="1913" y="433"/>
                  </a:lnTo>
                  <a:lnTo>
                    <a:pt x="1898" y="436"/>
                  </a:lnTo>
                  <a:lnTo>
                    <a:pt x="1898" y="436"/>
                  </a:lnTo>
                  <a:lnTo>
                    <a:pt x="1892" y="437"/>
                  </a:lnTo>
                  <a:lnTo>
                    <a:pt x="1886" y="439"/>
                  </a:lnTo>
                  <a:lnTo>
                    <a:pt x="1882" y="441"/>
                  </a:lnTo>
                  <a:lnTo>
                    <a:pt x="1881" y="443"/>
                  </a:lnTo>
                  <a:lnTo>
                    <a:pt x="1880" y="446"/>
                  </a:lnTo>
                  <a:lnTo>
                    <a:pt x="1881" y="451"/>
                  </a:lnTo>
                  <a:lnTo>
                    <a:pt x="1881" y="451"/>
                  </a:lnTo>
                  <a:lnTo>
                    <a:pt x="1895" y="454"/>
                  </a:lnTo>
                  <a:lnTo>
                    <a:pt x="1911" y="455"/>
                  </a:lnTo>
                  <a:lnTo>
                    <a:pt x="1928" y="455"/>
                  </a:lnTo>
                  <a:lnTo>
                    <a:pt x="1938" y="453"/>
                  </a:lnTo>
                  <a:lnTo>
                    <a:pt x="1947" y="451"/>
                  </a:lnTo>
                  <a:lnTo>
                    <a:pt x="1947" y="451"/>
                  </a:lnTo>
                  <a:lnTo>
                    <a:pt x="1947" y="454"/>
                  </a:lnTo>
                  <a:lnTo>
                    <a:pt x="1948" y="455"/>
                  </a:lnTo>
                  <a:lnTo>
                    <a:pt x="1950" y="456"/>
                  </a:lnTo>
                  <a:lnTo>
                    <a:pt x="1952" y="456"/>
                  </a:lnTo>
                  <a:lnTo>
                    <a:pt x="1952" y="456"/>
                  </a:lnTo>
                  <a:lnTo>
                    <a:pt x="1952" y="472"/>
                  </a:lnTo>
                  <a:lnTo>
                    <a:pt x="1950" y="487"/>
                  </a:lnTo>
                  <a:lnTo>
                    <a:pt x="1948" y="502"/>
                  </a:lnTo>
                  <a:lnTo>
                    <a:pt x="1944" y="516"/>
                  </a:lnTo>
                  <a:lnTo>
                    <a:pt x="1937" y="545"/>
                  </a:lnTo>
                  <a:lnTo>
                    <a:pt x="1928" y="574"/>
                  </a:lnTo>
                  <a:lnTo>
                    <a:pt x="1908" y="629"/>
                  </a:lnTo>
                  <a:lnTo>
                    <a:pt x="1899" y="655"/>
                  </a:lnTo>
                  <a:lnTo>
                    <a:pt x="1892" y="682"/>
                  </a:lnTo>
                  <a:lnTo>
                    <a:pt x="1892" y="682"/>
                  </a:lnTo>
                  <a:lnTo>
                    <a:pt x="1879" y="736"/>
                  </a:lnTo>
                  <a:lnTo>
                    <a:pt x="1874" y="762"/>
                  </a:lnTo>
                  <a:lnTo>
                    <a:pt x="1866" y="789"/>
                  </a:lnTo>
                  <a:lnTo>
                    <a:pt x="1866" y="789"/>
                  </a:lnTo>
                  <a:lnTo>
                    <a:pt x="1859" y="818"/>
                  </a:lnTo>
                  <a:lnTo>
                    <a:pt x="1850" y="847"/>
                  </a:lnTo>
                  <a:lnTo>
                    <a:pt x="1842" y="876"/>
                  </a:lnTo>
                  <a:lnTo>
                    <a:pt x="1833" y="905"/>
                  </a:lnTo>
                  <a:lnTo>
                    <a:pt x="1833" y="905"/>
                  </a:lnTo>
                  <a:lnTo>
                    <a:pt x="1824" y="933"/>
                  </a:lnTo>
                  <a:lnTo>
                    <a:pt x="1815" y="960"/>
                  </a:lnTo>
                  <a:lnTo>
                    <a:pt x="1806" y="987"/>
                  </a:lnTo>
                  <a:lnTo>
                    <a:pt x="1802" y="1001"/>
                  </a:lnTo>
                  <a:lnTo>
                    <a:pt x="1799" y="1015"/>
                  </a:lnTo>
                  <a:lnTo>
                    <a:pt x="1799" y="1015"/>
                  </a:lnTo>
                  <a:lnTo>
                    <a:pt x="1790" y="1061"/>
                  </a:lnTo>
                  <a:lnTo>
                    <a:pt x="1786" y="1085"/>
                  </a:lnTo>
                  <a:lnTo>
                    <a:pt x="1782" y="1107"/>
                  </a:lnTo>
                  <a:lnTo>
                    <a:pt x="1782" y="1107"/>
                  </a:lnTo>
                  <a:lnTo>
                    <a:pt x="1776" y="1127"/>
                  </a:lnTo>
                  <a:lnTo>
                    <a:pt x="1770" y="1149"/>
                  </a:lnTo>
                  <a:lnTo>
                    <a:pt x="1767" y="1159"/>
                  </a:lnTo>
                  <a:lnTo>
                    <a:pt x="1761" y="1168"/>
                  </a:lnTo>
                  <a:lnTo>
                    <a:pt x="1756" y="1177"/>
                  </a:lnTo>
                  <a:lnTo>
                    <a:pt x="1750" y="1185"/>
                  </a:lnTo>
                  <a:lnTo>
                    <a:pt x="1750" y="1185"/>
                  </a:lnTo>
                  <a:lnTo>
                    <a:pt x="1739" y="1181"/>
                  </a:lnTo>
                  <a:lnTo>
                    <a:pt x="1735" y="1179"/>
                  </a:lnTo>
                  <a:lnTo>
                    <a:pt x="1730" y="1177"/>
                  </a:lnTo>
                  <a:lnTo>
                    <a:pt x="1730" y="1177"/>
                  </a:lnTo>
                  <a:lnTo>
                    <a:pt x="1710" y="1177"/>
                  </a:lnTo>
                  <a:lnTo>
                    <a:pt x="1690" y="1177"/>
                  </a:lnTo>
                  <a:lnTo>
                    <a:pt x="1647" y="1175"/>
                  </a:lnTo>
                  <a:lnTo>
                    <a:pt x="1626" y="1174"/>
                  </a:lnTo>
                  <a:lnTo>
                    <a:pt x="1606" y="1175"/>
                  </a:lnTo>
                  <a:lnTo>
                    <a:pt x="1586" y="1176"/>
                  </a:lnTo>
                  <a:lnTo>
                    <a:pt x="1568" y="1179"/>
                  </a:lnTo>
                  <a:lnTo>
                    <a:pt x="1568" y="1179"/>
                  </a:lnTo>
                  <a:lnTo>
                    <a:pt x="1562" y="1175"/>
                  </a:lnTo>
                  <a:lnTo>
                    <a:pt x="1558" y="1174"/>
                  </a:lnTo>
                  <a:lnTo>
                    <a:pt x="1553" y="1174"/>
                  </a:lnTo>
                  <a:lnTo>
                    <a:pt x="1549" y="1175"/>
                  </a:lnTo>
                  <a:lnTo>
                    <a:pt x="1541" y="1179"/>
                  </a:lnTo>
                  <a:lnTo>
                    <a:pt x="1536" y="1181"/>
                  </a:lnTo>
                  <a:lnTo>
                    <a:pt x="1532" y="1182"/>
                  </a:lnTo>
                  <a:lnTo>
                    <a:pt x="1532" y="1182"/>
                  </a:lnTo>
                  <a:lnTo>
                    <a:pt x="1515" y="1184"/>
                  </a:lnTo>
                  <a:lnTo>
                    <a:pt x="1497" y="1185"/>
                  </a:lnTo>
                  <a:lnTo>
                    <a:pt x="1478" y="1186"/>
                  </a:lnTo>
                  <a:lnTo>
                    <a:pt x="1459" y="1187"/>
                  </a:lnTo>
                  <a:lnTo>
                    <a:pt x="1459" y="1187"/>
                  </a:lnTo>
                  <a:lnTo>
                    <a:pt x="1399" y="1195"/>
                  </a:lnTo>
                  <a:lnTo>
                    <a:pt x="1399" y="1195"/>
                  </a:lnTo>
                  <a:lnTo>
                    <a:pt x="1326" y="1202"/>
                  </a:lnTo>
                  <a:lnTo>
                    <a:pt x="1288" y="1207"/>
                  </a:lnTo>
                  <a:lnTo>
                    <a:pt x="1252" y="1212"/>
                  </a:lnTo>
                  <a:lnTo>
                    <a:pt x="1252" y="1212"/>
                  </a:lnTo>
                  <a:lnTo>
                    <a:pt x="1245" y="1214"/>
                  </a:lnTo>
                  <a:lnTo>
                    <a:pt x="1239" y="1216"/>
                  </a:lnTo>
                  <a:lnTo>
                    <a:pt x="1233" y="1220"/>
                  </a:lnTo>
                  <a:lnTo>
                    <a:pt x="1227" y="1221"/>
                  </a:lnTo>
                  <a:lnTo>
                    <a:pt x="1227" y="1221"/>
                  </a:lnTo>
                  <a:lnTo>
                    <a:pt x="1184" y="1231"/>
                  </a:lnTo>
                  <a:lnTo>
                    <a:pt x="1164" y="1237"/>
                  </a:lnTo>
                  <a:lnTo>
                    <a:pt x="1144" y="1243"/>
                  </a:lnTo>
                  <a:lnTo>
                    <a:pt x="1123" y="1250"/>
                  </a:lnTo>
                  <a:lnTo>
                    <a:pt x="1105" y="1258"/>
                  </a:lnTo>
                  <a:lnTo>
                    <a:pt x="1086" y="1267"/>
                  </a:lnTo>
                  <a:lnTo>
                    <a:pt x="1069" y="1278"/>
                  </a:lnTo>
                  <a:lnTo>
                    <a:pt x="1069" y="1278"/>
                  </a:lnTo>
                  <a:lnTo>
                    <a:pt x="1141" y="1268"/>
                  </a:lnTo>
                  <a:lnTo>
                    <a:pt x="1214" y="1259"/>
                  </a:lnTo>
                  <a:lnTo>
                    <a:pt x="1362" y="1241"/>
                  </a:lnTo>
                  <a:lnTo>
                    <a:pt x="1362" y="1241"/>
                  </a:lnTo>
                  <a:lnTo>
                    <a:pt x="1394" y="1236"/>
                  </a:lnTo>
                  <a:lnTo>
                    <a:pt x="1426" y="1230"/>
                  </a:lnTo>
                  <a:lnTo>
                    <a:pt x="1458" y="1226"/>
                  </a:lnTo>
                  <a:lnTo>
                    <a:pt x="1475" y="1225"/>
                  </a:lnTo>
                  <a:lnTo>
                    <a:pt x="1491" y="1225"/>
                  </a:lnTo>
                  <a:lnTo>
                    <a:pt x="1491" y="1225"/>
                  </a:lnTo>
                  <a:lnTo>
                    <a:pt x="1531" y="1226"/>
                  </a:lnTo>
                  <a:lnTo>
                    <a:pt x="1550" y="1226"/>
                  </a:lnTo>
                  <a:lnTo>
                    <a:pt x="1568" y="1226"/>
                  </a:lnTo>
                  <a:lnTo>
                    <a:pt x="1568" y="1226"/>
                  </a:lnTo>
                  <a:lnTo>
                    <a:pt x="1578" y="1225"/>
                  </a:lnTo>
                  <a:lnTo>
                    <a:pt x="1589" y="1224"/>
                  </a:lnTo>
                  <a:lnTo>
                    <a:pt x="1593" y="1224"/>
                  </a:lnTo>
                  <a:lnTo>
                    <a:pt x="1597" y="1226"/>
                  </a:lnTo>
                  <a:lnTo>
                    <a:pt x="1601" y="1229"/>
                  </a:lnTo>
                  <a:lnTo>
                    <a:pt x="1602" y="1236"/>
                  </a:lnTo>
                  <a:lnTo>
                    <a:pt x="1602" y="1236"/>
                  </a:lnTo>
                  <a:lnTo>
                    <a:pt x="1594" y="1239"/>
                  </a:lnTo>
                  <a:lnTo>
                    <a:pt x="1586" y="1241"/>
                  </a:lnTo>
                  <a:lnTo>
                    <a:pt x="1577" y="1241"/>
                  </a:lnTo>
                  <a:lnTo>
                    <a:pt x="1569" y="1241"/>
                  </a:lnTo>
                  <a:lnTo>
                    <a:pt x="1551" y="1239"/>
                  </a:lnTo>
                  <a:lnTo>
                    <a:pt x="1534" y="1237"/>
                  </a:lnTo>
                  <a:lnTo>
                    <a:pt x="1534" y="1237"/>
                  </a:lnTo>
                  <a:lnTo>
                    <a:pt x="1511" y="1238"/>
                  </a:lnTo>
                  <a:lnTo>
                    <a:pt x="1487" y="1239"/>
                  </a:lnTo>
                  <a:lnTo>
                    <a:pt x="1440" y="1244"/>
                  </a:lnTo>
                  <a:lnTo>
                    <a:pt x="1396" y="1251"/>
                  </a:lnTo>
                  <a:lnTo>
                    <a:pt x="1357" y="1255"/>
                  </a:lnTo>
                  <a:lnTo>
                    <a:pt x="1357" y="1255"/>
                  </a:lnTo>
                  <a:lnTo>
                    <a:pt x="1290" y="1261"/>
                  </a:lnTo>
                  <a:lnTo>
                    <a:pt x="1232" y="1268"/>
                  </a:lnTo>
                  <a:lnTo>
                    <a:pt x="1232" y="1268"/>
                  </a:lnTo>
                  <a:lnTo>
                    <a:pt x="1211" y="1271"/>
                  </a:lnTo>
                  <a:lnTo>
                    <a:pt x="1190" y="1275"/>
                  </a:lnTo>
                  <a:lnTo>
                    <a:pt x="1169" y="1281"/>
                  </a:lnTo>
                  <a:lnTo>
                    <a:pt x="1149" y="1284"/>
                  </a:lnTo>
                  <a:lnTo>
                    <a:pt x="1149" y="1284"/>
                  </a:lnTo>
                  <a:lnTo>
                    <a:pt x="1106" y="1288"/>
                  </a:lnTo>
                  <a:lnTo>
                    <a:pt x="1087" y="1290"/>
                  </a:lnTo>
                  <a:lnTo>
                    <a:pt x="1067" y="1293"/>
                  </a:lnTo>
                  <a:lnTo>
                    <a:pt x="1049" y="1298"/>
                  </a:lnTo>
                  <a:lnTo>
                    <a:pt x="1032" y="1303"/>
                  </a:lnTo>
                  <a:lnTo>
                    <a:pt x="1015" y="1311"/>
                  </a:lnTo>
                  <a:lnTo>
                    <a:pt x="999" y="1320"/>
                  </a:lnTo>
                  <a:lnTo>
                    <a:pt x="999" y="1320"/>
                  </a:lnTo>
                  <a:lnTo>
                    <a:pt x="1002" y="1322"/>
                  </a:lnTo>
                  <a:lnTo>
                    <a:pt x="1003" y="1326"/>
                  </a:lnTo>
                  <a:lnTo>
                    <a:pt x="1004" y="1330"/>
                  </a:lnTo>
                  <a:lnTo>
                    <a:pt x="1004" y="1335"/>
                  </a:lnTo>
                  <a:lnTo>
                    <a:pt x="1004" y="1335"/>
                  </a:lnTo>
                  <a:lnTo>
                    <a:pt x="1026" y="1326"/>
                  </a:lnTo>
                  <a:lnTo>
                    <a:pt x="1047" y="1317"/>
                  </a:lnTo>
                  <a:lnTo>
                    <a:pt x="1071" y="1311"/>
                  </a:lnTo>
                  <a:lnTo>
                    <a:pt x="1095" y="1306"/>
                  </a:lnTo>
                  <a:lnTo>
                    <a:pt x="1095" y="1306"/>
                  </a:lnTo>
                  <a:lnTo>
                    <a:pt x="1167" y="1298"/>
                  </a:lnTo>
                  <a:lnTo>
                    <a:pt x="1242" y="1290"/>
                  </a:lnTo>
                  <a:lnTo>
                    <a:pt x="1318" y="1285"/>
                  </a:lnTo>
                  <a:lnTo>
                    <a:pt x="1396" y="1278"/>
                  </a:lnTo>
                  <a:lnTo>
                    <a:pt x="1474" y="1272"/>
                  </a:lnTo>
                  <a:lnTo>
                    <a:pt x="1554" y="1266"/>
                  </a:lnTo>
                  <a:lnTo>
                    <a:pt x="1631" y="1258"/>
                  </a:lnTo>
                  <a:lnTo>
                    <a:pt x="1707" y="1250"/>
                  </a:lnTo>
                  <a:lnTo>
                    <a:pt x="1707" y="1250"/>
                  </a:lnTo>
                  <a:lnTo>
                    <a:pt x="1725" y="1248"/>
                  </a:lnTo>
                  <a:lnTo>
                    <a:pt x="1744" y="1248"/>
                  </a:lnTo>
                  <a:lnTo>
                    <a:pt x="1782" y="1251"/>
                  </a:lnTo>
                  <a:lnTo>
                    <a:pt x="1799" y="1250"/>
                  </a:lnTo>
                  <a:lnTo>
                    <a:pt x="1807" y="1248"/>
                  </a:lnTo>
                  <a:lnTo>
                    <a:pt x="1816" y="1247"/>
                  </a:lnTo>
                  <a:lnTo>
                    <a:pt x="1823" y="1245"/>
                  </a:lnTo>
                  <a:lnTo>
                    <a:pt x="1831" y="1241"/>
                  </a:lnTo>
                  <a:lnTo>
                    <a:pt x="1837" y="1237"/>
                  </a:lnTo>
                  <a:lnTo>
                    <a:pt x="1844" y="1231"/>
                  </a:lnTo>
                  <a:lnTo>
                    <a:pt x="1844" y="1231"/>
                  </a:lnTo>
                  <a:lnTo>
                    <a:pt x="1853" y="1203"/>
                  </a:lnTo>
                  <a:lnTo>
                    <a:pt x="1861" y="1176"/>
                  </a:lnTo>
                  <a:lnTo>
                    <a:pt x="1867" y="1147"/>
                  </a:lnTo>
                  <a:lnTo>
                    <a:pt x="1873" y="1118"/>
                  </a:lnTo>
                  <a:lnTo>
                    <a:pt x="1884" y="1059"/>
                  </a:lnTo>
                  <a:lnTo>
                    <a:pt x="1890" y="1030"/>
                  </a:lnTo>
                  <a:lnTo>
                    <a:pt x="1897" y="1001"/>
                  </a:lnTo>
                  <a:lnTo>
                    <a:pt x="1897" y="1001"/>
                  </a:lnTo>
                  <a:lnTo>
                    <a:pt x="1903" y="982"/>
                  </a:lnTo>
                  <a:lnTo>
                    <a:pt x="1909" y="964"/>
                  </a:lnTo>
                  <a:lnTo>
                    <a:pt x="1915" y="944"/>
                  </a:lnTo>
                  <a:lnTo>
                    <a:pt x="1922" y="926"/>
                  </a:lnTo>
                  <a:lnTo>
                    <a:pt x="1922" y="926"/>
                  </a:lnTo>
                  <a:lnTo>
                    <a:pt x="1933" y="884"/>
                  </a:lnTo>
                  <a:lnTo>
                    <a:pt x="1938" y="863"/>
                  </a:lnTo>
                  <a:lnTo>
                    <a:pt x="1943" y="843"/>
                  </a:lnTo>
                  <a:lnTo>
                    <a:pt x="1943" y="843"/>
                  </a:lnTo>
                  <a:lnTo>
                    <a:pt x="1948" y="822"/>
                  </a:lnTo>
                  <a:lnTo>
                    <a:pt x="1953" y="802"/>
                  </a:lnTo>
                  <a:lnTo>
                    <a:pt x="1958" y="782"/>
                  </a:lnTo>
                  <a:lnTo>
                    <a:pt x="1963" y="760"/>
                  </a:lnTo>
                  <a:lnTo>
                    <a:pt x="1963" y="760"/>
                  </a:lnTo>
                  <a:lnTo>
                    <a:pt x="1972" y="717"/>
                  </a:lnTo>
                  <a:lnTo>
                    <a:pt x="1977" y="696"/>
                  </a:lnTo>
                  <a:lnTo>
                    <a:pt x="1982" y="676"/>
                  </a:lnTo>
                  <a:lnTo>
                    <a:pt x="1982" y="676"/>
                  </a:lnTo>
                  <a:lnTo>
                    <a:pt x="1985" y="667"/>
                  </a:lnTo>
                  <a:lnTo>
                    <a:pt x="1988" y="661"/>
                  </a:lnTo>
                  <a:lnTo>
                    <a:pt x="1993" y="653"/>
                  </a:lnTo>
                  <a:lnTo>
                    <a:pt x="1995" y="645"/>
                  </a:lnTo>
                  <a:lnTo>
                    <a:pt x="1995" y="645"/>
                  </a:lnTo>
                  <a:lnTo>
                    <a:pt x="2000" y="617"/>
                  </a:lnTo>
                  <a:lnTo>
                    <a:pt x="2004" y="588"/>
                  </a:lnTo>
                  <a:lnTo>
                    <a:pt x="2009" y="560"/>
                  </a:lnTo>
                  <a:lnTo>
                    <a:pt x="2011" y="546"/>
                  </a:lnTo>
                  <a:lnTo>
                    <a:pt x="2014" y="533"/>
                  </a:lnTo>
                  <a:lnTo>
                    <a:pt x="2014" y="533"/>
                  </a:lnTo>
                  <a:lnTo>
                    <a:pt x="2014" y="521"/>
                  </a:lnTo>
                  <a:lnTo>
                    <a:pt x="2016" y="510"/>
                  </a:lnTo>
                  <a:lnTo>
                    <a:pt x="2021" y="482"/>
                  </a:lnTo>
                  <a:lnTo>
                    <a:pt x="2024" y="468"/>
                  </a:lnTo>
                  <a:lnTo>
                    <a:pt x="2025" y="454"/>
                  </a:lnTo>
                  <a:lnTo>
                    <a:pt x="2024" y="449"/>
                  </a:lnTo>
                  <a:lnTo>
                    <a:pt x="2021" y="442"/>
                  </a:lnTo>
                  <a:lnTo>
                    <a:pt x="2019" y="437"/>
                  </a:lnTo>
                  <a:lnTo>
                    <a:pt x="2016" y="431"/>
                  </a:lnTo>
                  <a:lnTo>
                    <a:pt x="2016" y="431"/>
                  </a:lnTo>
                  <a:lnTo>
                    <a:pt x="2010" y="429"/>
                  </a:lnTo>
                  <a:lnTo>
                    <a:pt x="2002" y="428"/>
                  </a:lnTo>
                  <a:lnTo>
                    <a:pt x="1995" y="427"/>
                  </a:lnTo>
                  <a:lnTo>
                    <a:pt x="1987" y="427"/>
                  </a:lnTo>
                  <a:lnTo>
                    <a:pt x="1972" y="429"/>
                  </a:lnTo>
                  <a:lnTo>
                    <a:pt x="1957" y="430"/>
                  </a:lnTo>
                  <a:lnTo>
                    <a:pt x="1957" y="430"/>
                  </a:lnTo>
                  <a:close/>
                  <a:moveTo>
                    <a:pt x="1876" y="466"/>
                  </a:moveTo>
                  <a:lnTo>
                    <a:pt x="1876" y="466"/>
                  </a:lnTo>
                  <a:lnTo>
                    <a:pt x="1867" y="496"/>
                  </a:lnTo>
                  <a:lnTo>
                    <a:pt x="1859" y="525"/>
                  </a:lnTo>
                  <a:lnTo>
                    <a:pt x="1845" y="585"/>
                  </a:lnTo>
                  <a:lnTo>
                    <a:pt x="1831" y="645"/>
                  </a:lnTo>
                  <a:lnTo>
                    <a:pt x="1823" y="673"/>
                  </a:lnTo>
                  <a:lnTo>
                    <a:pt x="1815" y="703"/>
                  </a:lnTo>
                  <a:lnTo>
                    <a:pt x="1815" y="703"/>
                  </a:lnTo>
                  <a:lnTo>
                    <a:pt x="1796" y="771"/>
                  </a:lnTo>
                  <a:lnTo>
                    <a:pt x="1796" y="771"/>
                  </a:lnTo>
                  <a:lnTo>
                    <a:pt x="1791" y="789"/>
                  </a:lnTo>
                  <a:lnTo>
                    <a:pt x="1787" y="807"/>
                  </a:lnTo>
                  <a:lnTo>
                    <a:pt x="1780" y="844"/>
                  </a:lnTo>
                  <a:lnTo>
                    <a:pt x="1780" y="844"/>
                  </a:lnTo>
                  <a:lnTo>
                    <a:pt x="1770" y="881"/>
                  </a:lnTo>
                  <a:lnTo>
                    <a:pt x="1759" y="919"/>
                  </a:lnTo>
                  <a:lnTo>
                    <a:pt x="1747" y="955"/>
                  </a:lnTo>
                  <a:lnTo>
                    <a:pt x="1737" y="991"/>
                  </a:lnTo>
                  <a:lnTo>
                    <a:pt x="1737" y="991"/>
                  </a:lnTo>
                  <a:lnTo>
                    <a:pt x="1736" y="999"/>
                  </a:lnTo>
                  <a:lnTo>
                    <a:pt x="1736" y="1008"/>
                  </a:lnTo>
                  <a:lnTo>
                    <a:pt x="1735" y="1011"/>
                  </a:lnTo>
                  <a:lnTo>
                    <a:pt x="1733" y="1015"/>
                  </a:lnTo>
                  <a:lnTo>
                    <a:pt x="1730" y="1017"/>
                  </a:lnTo>
                  <a:lnTo>
                    <a:pt x="1726" y="1020"/>
                  </a:lnTo>
                  <a:lnTo>
                    <a:pt x="1726" y="1020"/>
                  </a:lnTo>
                  <a:lnTo>
                    <a:pt x="1728" y="1025"/>
                  </a:lnTo>
                  <a:lnTo>
                    <a:pt x="1729" y="1029"/>
                  </a:lnTo>
                  <a:lnTo>
                    <a:pt x="1729" y="1032"/>
                  </a:lnTo>
                  <a:lnTo>
                    <a:pt x="1726" y="1036"/>
                  </a:lnTo>
                  <a:lnTo>
                    <a:pt x="1726" y="1036"/>
                  </a:lnTo>
                  <a:lnTo>
                    <a:pt x="1683" y="1038"/>
                  </a:lnTo>
                  <a:lnTo>
                    <a:pt x="1639" y="1042"/>
                  </a:lnTo>
                  <a:lnTo>
                    <a:pt x="1593" y="1046"/>
                  </a:lnTo>
                  <a:lnTo>
                    <a:pt x="1547" y="1054"/>
                  </a:lnTo>
                  <a:lnTo>
                    <a:pt x="1547" y="1054"/>
                  </a:lnTo>
                  <a:lnTo>
                    <a:pt x="1512" y="1061"/>
                  </a:lnTo>
                  <a:lnTo>
                    <a:pt x="1478" y="1069"/>
                  </a:lnTo>
                  <a:lnTo>
                    <a:pt x="1442" y="1076"/>
                  </a:lnTo>
                  <a:lnTo>
                    <a:pt x="1409" y="1085"/>
                  </a:lnTo>
                  <a:lnTo>
                    <a:pt x="1376" y="1095"/>
                  </a:lnTo>
                  <a:lnTo>
                    <a:pt x="1343" y="1106"/>
                  </a:lnTo>
                  <a:lnTo>
                    <a:pt x="1311" y="1118"/>
                  </a:lnTo>
                  <a:lnTo>
                    <a:pt x="1279" y="1131"/>
                  </a:lnTo>
                  <a:lnTo>
                    <a:pt x="1279" y="1131"/>
                  </a:lnTo>
                  <a:lnTo>
                    <a:pt x="1260" y="1139"/>
                  </a:lnTo>
                  <a:lnTo>
                    <a:pt x="1241" y="1149"/>
                  </a:lnTo>
                  <a:lnTo>
                    <a:pt x="1203" y="1170"/>
                  </a:lnTo>
                  <a:lnTo>
                    <a:pt x="1129" y="1212"/>
                  </a:lnTo>
                  <a:lnTo>
                    <a:pt x="1129" y="1212"/>
                  </a:lnTo>
                  <a:lnTo>
                    <a:pt x="1091" y="1233"/>
                  </a:lnTo>
                  <a:lnTo>
                    <a:pt x="1073" y="1244"/>
                  </a:lnTo>
                  <a:lnTo>
                    <a:pt x="1055" y="1255"/>
                  </a:lnTo>
                  <a:lnTo>
                    <a:pt x="1055" y="1255"/>
                  </a:lnTo>
                  <a:lnTo>
                    <a:pt x="1027" y="1271"/>
                  </a:lnTo>
                  <a:lnTo>
                    <a:pt x="1013" y="1280"/>
                  </a:lnTo>
                  <a:lnTo>
                    <a:pt x="1001" y="1289"/>
                  </a:lnTo>
                  <a:lnTo>
                    <a:pt x="1001" y="1289"/>
                  </a:lnTo>
                  <a:lnTo>
                    <a:pt x="995" y="1294"/>
                  </a:lnTo>
                  <a:lnTo>
                    <a:pt x="993" y="1299"/>
                  </a:lnTo>
                  <a:lnTo>
                    <a:pt x="991" y="1301"/>
                  </a:lnTo>
                  <a:lnTo>
                    <a:pt x="993" y="1303"/>
                  </a:lnTo>
                  <a:lnTo>
                    <a:pt x="993" y="1303"/>
                  </a:lnTo>
                  <a:lnTo>
                    <a:pt x="995" y="1303"/>
                  </a:lnTo>
                  <a:lnTo>
                    <a:pt x="998" y="1302"/>
                  </a:lnTo>
                  <a:lnTo>
                    <a:pt x="1003" y="1299"/>
                  </a:lnTo>
                  <a:lnTo>
                    <a:pt x="1009" y="1293"/>
                  </a:lnTo>
                  <a:lnTo>
                    <a:pt x="1013" y="1289"/>
                  </a:lnTo>
                  <a:lnTo>
                    <a:pt x="1013" y="1289"/>
                  </a:lnTo>
                  <a:lnTo>
                    <a:pt x="1025" y="1283"/>
                  </a:lnTo>
                  <a:lnTo>
                    <a:pt x="1036" y="1276"/>
                  </a:lnTo>
                  <a:lnTo>
                    <a:pt x="1061" y="1263"/>
                  </a:lnTo>
                  <a:lnTo>
                    <a:pt x="1061" y="1263"/>
                  </a:lnTo>
                  <a:lnTo>
                    <a:pt x="1087" y="1252"/>
                  </a:lnTo>
                  <a:lnTo>
                    <a:pt x="1111" y="1241"/>
                  </a:lnTo>
                  <a:lnTo>
                    <a:pt x="1111" y="1241"/>
                  </a:lnTo>
                  <a:lnTo>
                    <a:pt x="1131" y="1232"/>
                  </a:lnTo>
                  <a:lnTo>
                    <a:pt x="1150" y="1225"/>
                  </a:lnTo>
                  <a:lnTo>
                    <a:pt x="1170" y="1218"/>
                  </a:lnTo>
                  <a:lnTo>
                    <a:pt x="1191" y="1212"/>
                  </a:lnTo>
                  <a:lnTo>
                    <a:pt x="1211" y="1207"/>
                  </a:lnTo>
                  <a:lnTo>
                    <a:pt x="1232" y="1202"/>
                  </a:lnTo>
                  <a:lnTo>
                    <a:pt x="1275" y="1194"/>
                  </a:lnTo>
                  <a:lnTo>
                    <a:pt x="1320" y="1187"/>
                  </a:lnTo>
                  <a:lnTo>
                    <a:pt x="1365" y="1182"/>
                  </a:lnTo>
                  <a:lnTo>
                    <a:pt x="1456" y="1174"/>
                  </a:lnTo>
                  <a:lnTo>
                    <a:pt x="1456" y="1174"/>
                  </a:lnTo>
                  <a:lnTo>
                    <a:pt x="1529" y="1166"/>
                  </a:lnTo>
                  <a:lnTo>
                    <a:pt x="1565" y="1162"/>
                  </a:lnTo>
                  <a:lnTo>
                    <a:pt x="1603" y="1160"/>
                  </a:lnTo>
                  <a:lnTo>
                    <a:pt x="1639" y="1157"/>
                  </a:lnTo>
                  <a:lnTo>
                    <a:pt x="1677" y="1159"/>
                  </a:lnTo>
                  <a:lnTo>
                    <a:pt x="1714" y="1161"/>
                  </a:lnTo>
                  <a:lnTo>
                    <a:pt x="1732" y="1163"/>
                  </a:lnTo>
                  <a:lnTo>
                    <a:pt x="1751" y="1166"/>
                  </a:lnTo>
                  <a:lnTo>
                    <a:pt x="1751" y="1166"/>
                  </a:lnTo>
                  <a:lnTo>
                    <a:pt x="1775" y="1067"/>
                  </a:lnTo>
                  <a:lnTo>
                    <a:pt x="1801" y="967"/>
                  </a:lnTo>
                  <a:lnTo>
                    <a:pt x="1829" y="867"/>
                  </a:lnTo>
                  <a:lnTo>
                    <a:pt x="1856" y="773"/>
                  </a:lnTo>
                  <a:lnTo>
                    <a:pt x="1856" y="773"/>
                  </a:lnTo>
                  <a:lnTo>
                    <a:pt x="1858" y="766"/>
                  </a:lnTo>
                  <a:lnTo>
                    <a:pt x="1859" y="758"/>
                  </a:lnTo>
                  <a:lnTo>
                    <a:pt x="1861" y="743"/>
                  </a:lnTo>
                  <a:lnTo>
                    <a:pt x="1861" y="743"/>
                  </a:lnTo>
                  <a:lnTo>
                    <a:pt x="1865" y="733"/>
                  </a:lnTo>
                  <a:lnTo>
                    <a:pt x="1869" y="723"/>
                  </a:lnTo>
                  <a:lnTo>
                    <a:pt x="1874" y="713"/>
                  </a:lnTo>
                  <a:lnTo>
                    <a:pt x="1877" y="703"/>
                  </a:lnTo>
                  <a:lnTo>
                    <a:pt x="1877" y="703"/>
                  </a:lnTo>
                  <a:lnTo>
                    <a:pt x="1880" y="692"/>
                  </a:lnTo>
                  <a:lnTo>
                    <a:pt x="1882" y="680"/>
                  </a:lnTo>
                  <a:lnTo>
                    <a:pt x="1884" y="668"/>
                  </a:lnTo>
                  <a:lnTo>
                    <a:pt x="1888" y="655"/>
                  </a:lnTo>
                  <a:lnTo>
                    <a:pt x="1888" y="655"/>
                  </a:lnTo>
                  <a:lnTo>
                    <a:pt x="1903" y="609"/>
                  </a:lnTo>
                  <a:lnTo>
                    <a:pt x="1917" y="563"/>
                  </a:lnTo>
                  <a:lnTo>
                    <a:pt x="1923" y="541"/>
                  </a:lnTo>
                  <a:lnTo>
                    <a:pt x="1928" y="518"/>
                  </a:lnTo>
                  <a:lnTo>
                    <a:pt x="1933" y="497"/>
                  </a:lnTo>
                  <a:lnTo>
                    <a:pt x="1936" y="476"/>
                  </a:lnTo>
                  <a:lnTo>
                    <a:pt x="1936" y="476"/>
                  </a:lnTo>
                  <a:lnTo>
                    <a:pt x="1922" y="473"/>
                  </a:lnTo>
                  <a:lnTo>
                    <a:pt x="1906" y="470"/>
                  </a:lnTo>
                  <a:lnTo>
                    <a:pt x="1891" y="468"/>
                  </a:lnTo>
                  <a:lnTo>
                    <a:pt x="1876" y="466"/>
                  </a:lnTo>
                  <a:lnTo>
                    <a:pt x="1876" y="466"/>
                  </a:lnTo>
                  <a:close/>
                  <a:moveTo>
                    <a:pt x="1783" y="572"/>
                  </a:moveTo>
                  <a:lnTo>
                    <a:pt x="1783" y="572"/>
                  </a:lnTo>
                  <a:lnTo>
                    <a:pt x="1785" y="566"/>
                  </a:lnTo>
                  <a:lnTo>
                    <a:pt x="1786" y="560"/>
                  </a:lnTo>
                  <a:lnTo>
                    <a:pt x="1788" y="554"/>
                  </a:lnTo>
                  <a:lnTo>
                    <a:pt x="1788" y="551"/>
                  </a:lnTo>
                  <a:lnTo>
                    <a:pt x="1787" y="549"/>
                  </a:lnTo>
                  <a:lnTo>
                    <a:pt x="1787" y="549"/>
                  </a:lnTo>
                  <a:lnTo>
                    <a:pt x="1783" y="561"/>
                  </a:lnTo>
                  <a:lnTo>
                    <a:pt x="1782" y="567"/>
                  </a:lnTo>
                  <a:lnTo>
                    <a:pt x="1782" y="570"/>
                  </a:lnTo>
                  <a:lnTo>
                    <a:pt x="1783" y="572"/>
                  </a:lnTo>
                  <a:lnTo>
                    <a:pt x="1783" y="572"/>
                  </a:lnTo>
                  <a:close/>
                  <a:moveTo>
                    <a:pt x="1470" y="862"/>
                  </a:moveTo>
                  <a:lnTo>
                    <a:pt x="1470" y="862"/>
                  </a:lnTo>
                  <a:lnTo>
                    <a:pt x="1458" y="864"/>
                  </a:lnTo>
                  <a:lnTo>
                    <a:pt x="1448" y="866"/>
                  </a:lnTo>
                  <a:lnTo>
                    <a:pt x="1425" y="873"/>
                  </a:lnTo>
                  <a:lnTo>
                    <a:pt x="1405" y="881"/>
                  </a:lnTo>
                  <a:lnTo>
                    <a:pt x="1385" y="892"/>
                  </a:lnTo>
                  <a:lnTo>
                    <a:pt x="1366" y="903"/>
                  </a:lnTo>
                  <a:lnTo>
                    <a:pt x="1348" y="913"/>
                  </a:lnTo>
                  <a:lnTo>
                    <a:pt x="1311" y="937"/>
                  </a:lnTo>
                  <a:lnTo>
                    <a:pt x="1311" y="937"/>
                  </a:lnTo>
                  <a:lnTo>
                    <a:pt x="1282" y="960"/>
                  </a:lnTo>
                  <a:lnTo>
                    <a:pt x="1252" y="983"/>
                  </a:lnTo>
                  <a:lnTo>
                    <a:pt x="1222" y="1005"/>
                  </a:lnTo>
                  <a:lnTo>
                    <a:pt x="1193" y="1029"/>
                  </a:lnTo>
                  <a:lnTo>
                    <a:pt x="1193" y="1029"/>
                  </a:lnTo>
                  <a:lnTo>
                    <a:pt x="1164" y="1059"/>
                  </a:lnTo>
                  <a:lnTo>
                    <a:pt x="1136" y="1089"/>
                  </a:lnTo>
                  <a:lnTo>
                    <a:pt x="1108" y="1121"/>
                  </a:lnTo>
                  <a:lnTo>
                    <a:pt x="1080" y="1152"/>
                  </a:lnTo>
                  <a:lnTo>
                    <a:pt x="1054" y="1185"/>
                  </a:lnTo>
                  <a:lnTo>
                    <a:pt x="1028" y="1218"/>
                  </a:lnTo>
                  <a:lnTo>
                    <a:pt x="1004" y="1252"/>
                  </a:lnTo>
                  <a:lnTo>
                    <a:pt x="982" y="1285"/>
                  </a:lnTo>
                  <a:lnTo>
                    <a:pt x="982" y="1285"/>
                  </a:lnTo>
                  <a:lnTo>
                    <a:pt x="1017" y="1246"/>
                  </a:lnTo>
                  <a:lnTo>
                    <a:pt x="1055" y="1209"/>
                  </a:lnTo>
                  <a:lnTo>
                    <a:pt x="1075" y="1191"/>
                  </a:lnTo>
                  <a:lnTo>
                    <a:pt x="1094" y="1174"/>
                  </a:lnTo>
                  <a:lnTo>
                    <a:pt x="1115" y="1156"/>
                  </a:lnTo>
                  <a:lnTo>
                    <a:pt x="1136" y="1139"/>
                  </a:lnTo>
                  <a:lnTo>
                    <a:pt x="1136" y="1139"/>
                  </a:lnTo>
                  <a:lnTo>
                    <a:pt x="1142" y="1137"/>
                  </a:lnTo>
                  <a:lnTo>
                    <a:pt x="1149" y="1134"/>
                  </a:lnTo>
                  <a:lnTo>
                    <a:pt x="1162" y="1124"/>
                  </a:lnTo>
                  <a:lnTo>
                    <a:pt x="1185" y="1104"/>
                  </a:lnTo>
                  <a:lnTo>
                    <a:pt x="1185" y="1104"/>
                  </a:lnTo>
                  <a:lnTo>
                    <a:pt x="1200" y="1096"/>
                  </a:lnTo>
                  <a:lnTo>
                    <a:pt x="1215" y="1087"/>
                  </a:lnTo>
                  <a:lnTo>
                    <a:pt x="1243" y="1069"/>
                  </a:lnTo>
                  <a:lnTo>
                    <a:pt x="1271" y="1048"/>
                  </a:lnTo>
                  <a:lnTo>
                    <a:pt x="1285" y="1040"/>
                  </a:lnTo>
                  <a:lnTo>
                    <a:pt x="1300" y="1031"/>
                  </a:lnTo>
                  <a:lnTo>
                    <a:pt x="1300" y="1031"/>
                  </a:lnTo>
                  <a:lnTo>
                    <a:pt x="1329" y="1015"/>
                  </a:lnTo>
                  <a:lnTo>
                    <a:pt x="1359" y="999"/>
                  </a:lnTo>
                  <a:lnTo>
                    <a:pt x="1375" y="991"/>
                  </a:lnTo>
                  <a:lnTo>
                    <a:pt x="1391" y="984"/>
                  </a:lnTo>
                  <a:lnTo>
                    <a:pt x="1407" y="978"/>
                  </a:lnTo>
                  <a:lnTo>
                    <a:pt x="1424" y="972"/>
                  </a:lnTo>
                  <a:lnTo>
                    <a:pt x="1424" y="972"/>
                  </a:lnTo>
                  <a:lnTo>
                    <a:pt x="1426" y="969"/>
                  </a:lnTo>
                  <a:lnTo>
                    <a:pt x="1429" y="968"/>
                  </a:lnTo>
                  <a:lnTo>
                    <a:pt x="1433" y="966"/>
                  </a:lnTo>
                  <a:lnTo>
                    <a:pt x="1435" y="964"/>
                  </a:lnTo>
                  <a:lnTo>
                    <a:pt x="1435" y="964"/>
                  </a:lnTo>
                  <a:lnTo>
                    <a:pt x="1485" y="948"/>
                  </a:lnTo>
                  <a:lnTo>
                    <a:pt x="1513" y="939"/>
                  </a:lnTo>
                  <a:lnTo>
                    <a:pt x="1542" y="933"/>
                  </a:lnTo>
                  <a:lnTo>
                    <a:pt x="1572" y="927"/>
                  </a:lnTo>
                  <a:lnTo>
                    <a:pt x="1587" y="925"/>
                  </a:lnTo>
                  <a:lnTo>
                    <a:pt x="1602" y="924"/>
                  </a:lnTo>
                  <a:lnTo>
                    <a:pt x="1617" y="924"/>
                  </a:lnTo>
                  <a:lnTo>
                    <a:pt x="1632" y="925"/>
                  </a:lnTo>
                  <a:lnTo>
                    <a:pt x="1647" y="927"/>
                  </a:lnTo>
                  <a:lnTo>
                    <a:pt x="1661" y="929"/>
                  </a:lnTo>
                  <a:lnTo>
                    <a:pt x="1661" y="929"/>
                  </a:lnTo>
                  <a:lnTo>
                    <a:pt x="1661" y="926"/>
                  </a:lnTo>
                  <a:lnTo>
                    <a:pt x="1661" y="923"/>
                  </a:lnTo>
                  <a:lnTo>
                    <a:pt x="1659" y="919"/>
                  </a:lnTo>
                  <a:lnTo>
                    <a:pt x="1656" y="914"/>
                  </a:lnTo>
                  <a:lnTo>
                    <a:pt x="1655" y="910"/>
                  </a:lnTo>
                  <a:lnTo>
                    <a:pt x="1655" y="910"/>
                  </a:lnTo>
                  <a:lnTo>
                    <a:pt x="1626" y="908"/>
                  </a:lnTo>
                  <a:lnTo>
                    <a:pt x="1626" y="908"/>
                  </a:lnTo>
                  <a:lnTo>
                    <a:pt x="1617" y="904"/>
                  </a:lnTo>
                  <a:lnTo>
                    <a:pt x="1607" y="900"/>
                  </a:lnTo>
                  <a:lnTo>
                    <a:pt x="1596" y="899"/>
                  </a:lnTo>
                  <a:lnTo>
                    <a:pt x="1585" y="898"/>
                  </a:lnTo>
                  <a:lnTo>
                    <a:pt x="1573" y="899"/>
                  </a:lnTo>
                  <a:lnTo>
                    <a:pt x="1561" y="899"/>
                  </a:lnTo>
                  <a:lnTo>
                    <a:pt x="1538" y="903"/>
                  </a:lnTo>
                  <a:lnTo>
                    <a:pt x="1538" y="903"/>
                  </a:lnTo>
                  <a:lnTo>
                    <a:pt x="1505" y="909"/>
                  </a:lnTo>
                  <a:lnTo>
                    <a:pt x="1489" y="913"/>
                  </a:lnTo>
                  <a:lnTo>
                    <a:pt x="1473" y="918"/>
                  </a:lnTo>
                  <a:lnTo>
                    <a:pt x="1458" y="923"/>
                  </a:lnTo>
                  <a:lnTo>
                    <a:pt x="1443" y="928"/>
                  </a:lnTo>
                  <a:lnTo>
                    <a:pt x="1429" y="935"/>
                  </a:lnTo>
                  <a:lnTo>
                    <a:pt x="1417" y="942"/>
                  </a:lnTo>
                  <a:lnTo>
                    <a:pt x="1417" y="942"/>
                  </a:lnTo>
                  <a:lnTo>
                    <a:pt x="1407" y="950"/>
                  </a:lnTo>
                  <a:lnTo>
                    <a:pt x="1397" y="957"/>
                  </a:lnTo>
                  <a:lnTo>
                    <a:pt x="1392" y="960"/>
                  </a:lnTo>
                  <a:lnTo>
                    <a:pt x="1388" y="963"/>
                  </a:lnTo>
                  <a:lnTo>
                    <a:pt x="1382" y="965"/>
                  </a:lnTo>
                  <a:lnTo>
                    <a:pt x="1376" y="965"/>
                  </a:lnTo>
                  <a:lnTo>
                    <a:pt x="1376" y="965"/>
                  </a:lnTo>
                  <a:lnTo>
                    <a:pt x="1380" y="960"/>
                  </a:lnTo>
                  <a:lnTo>
                    <a:pt x="1387" y="957"/>
                  </a:lnTo>
                  <a:lnTo>
                    <a:pt x="1399" y="951"/>
                  </a:lnTo>
                  <a:lnTo>
                    <a:pt x="1399" y="951"/>
                  </a:lnTo>
                  <a:lnTo>
                    <a:pt x="1408" y="942"/>
                  </a:lnTo>
                  <a:lnTo>
                    <a:pt x="1418" y="934"/>
                  </a:lnTo>
                  <a:lnTo>
                    <a:pt x="1428" y="927"/>
                  </a:lnTo>
                  <a:lnTo>
                    <a:pt x="1439" y="921"/>
                  </a:lnTo>
                  <a:lnTo>
                    <a:pt x="1452" y="915"/>
                  </a:lnTo>
                  <a:lnTo>
                    <a:pt x="1465" y="910"/>
                  </a:lnTo>
                  <a:lnTo>
                    <a:pt x="1478" y="906"/>
                  </a:lnTo>
                  <a:lnTo>
                    <a:pt x="1491" y="902"/>
                  </a:lnTo>
                  <a:lnTo>
                    <a:pt x="1520" y="895"/>
                  </a:lnTo>
                  <a:lnTo>
                    <a:pt x="1551" y="891"/>
                  </a:lnTo>
                  <a:lnTo>
                    <a:pt x="1582" y="888"/>
                  </a:lnTo>
                  <a:lnTo>
                    <a:pt x="1612" y="885"/>
                  </a:lnTo>
                  <a:lnTo>
                    <a:pt x="1612" y="885"/>
                  </a:lnTo>
                  <a:lnTo>
                    <a:pt x="1612" y="880"/>
                  </a:lnTo>
                  <a:lnTo>
                    <a:pt x="1612" y="876"/>
                  </a:lnTo>
                  <a:lnTo>
                    <a:pt x="1611" y="872"/>
                  </a:lnTo>
                  <a:lnTo>
                    <a:pt x="1609" y="869"/>
                  </a:lnTo>
                  <a:lnTo>
                    <a:pt x="1609" y="869"/>
                  </a:lnTo>
                  <a:lnTo>
                    <a:pt x="1585" y="869"/>
                  </a:lnTo>
                  <a:lnTo>
                    <a:pt x="1560" y="873"/>
                  </a:lnTo>
                  <a:lnTo>
                    <a:pt x="1535" y="877"/>
                  </a:lnTo>
                  <a:lnTo>
                    <a:pt x="1511" y="882"/>
                  </a:lnTo>
                  <a:lnTo>
                    <a:pt x="1486" y="889"/>
                  </a:lnTo>
                  <a:lnTo>
                    <a:pt x="1464" y="896"/>
                  </a:lnTo>
                  <a:lnTo>
                    <a:pt x="1422" y="910"/>
                  </a:lnTo>
                  <a:lnTo>
                    <a:pt x="1422" y="910"/>
                  </a:lnTo>
                  <a:lnTo>
                    <a:pt x="1436" y="900"/>
                  </a:lnTo>
                  <a:lnTo>
                    <a:pt x="1451" y="892"/>
                  </a:lnTo>
                  <a:lnTo>
                    <a:pt x="1467" y="885"/>
                  </a:lnTo>
                  <a:lnTo>
                    <a:pt x="1484" y="879"/>
                  </a:lnTo>
                  <a:lnTo>
                    <a:pt x="1502" y="874"/>
                  </a:lnTo>
                  <a:lnTo>
                    <a:pt x="1519" y="868"/>
                  </a:lnTo>
                  <a:lnTo>
                    <a:pt x="1554" y="860"/>
                  </a:lnTo>
                  <a:lnTo>
                    <a:pt x="1554" y="860"/>
                  </a:lnTo>
                  <a:lnTo>
                    <a:pt x="1511" y="860"/>
                  </a:lnTo>
                  <a:lnTo>
                    <a:pt x="1490" y="860"/>
                  </a:lnTo>
                  <a:lnTo>
                    <a:pt x="1470" y="862"/>
                  </a:lnTo>
                  <a:lnTo>
                    <a:pt x="1470" y="862"/>
                  </a:lnTo>
                  <a:close/>
                  <a:moveTo>
                    <a:pt x="437" y="1121"/>
                  </a:moveTo>
                  <a:lnTo>
                    <a:pt x="437" y="1121"/>
                  </a:lnTo>
                  <a:lnTo>
                    <a:pt x="430" y="1120"/>
                  </a:lnTo>
                  <a:lnTo>
                    <a:pt x="423" y="1118"/>
                  </a:lnTo>
                  <a:lnTo>
                    <a:pt x="423" y="1118"/>
                  </a:lnTo>
                  <a:lnTo>
                    <a:pt x="336" y="1093"/>
                  </a:lnTo>
                  <a:lnTo>
                    <a:pt x="294" y="1081"/>
                  </a:lnTo>
                  <a:lnTo>
                    <a:pt x="254" y="1072"/>
                  </a:lnTo>
                  <a:lnTo>
                    <a:pt x="254" y="1072"/>
                  </a:lnTo>
                  <a:lnTo>
                    <a:pt x="209" y="1062"/>
                  </a:lnTo>
                  <a:lnTo>
                    <a:pt x="163" y="1054"/>
                  </a:lnTo>
                  <a:lnTo>
                    <a:pt x="76" y="1038"/>
                  </a:lnTo>
                  <a:lnTo>
                    <a:pt x="76" y="1038"/>
                  </a:lnTo>
                  <a:lnTo>
                    <a:pt x="71" y="1041"/>
                  </a:lnTo>
                  <a:lnTo>
                    <a:pt x="65" y="1041"/>
                  </a:lnTo>
                  <a:lnTo>
                    <a:pt x="61" y="1041"/>
                  </a:lnTo>
                  <a:lnTo>
                    <a:pt x="55" y="1042"/>
                  </a:lnTo>
                  <a:lnTo>
                    <a:pt x="55" y="1042"/>
                  </a:lnTo>
                  <a:lnTo>
                    <a:pt x="49" y="1051"/>
                  </a:lnTo>
                  <a:lnTo>
                    <a:pt x="42" y="1061"/>
                  </a:lnTo>
                  <a:lnTo>
                    <a:pt x="35" y="1070"/>
                  </a:lnTo>
                  <a:lnTo>
                    <a:pt x="30" y="1080"/>
                  </a:lnTo>
                  <a:lnTo>
                    <a:pt x="30" y="1080"/>
                  </a:lnTo>
                  <a:lnTo>
                    <a:pt x="51" y="1081"/>
                  </a:lnTo>
                  <a:lnTo>
                    <a:pt x="70" y="1084"/>
                  </a:lnTo>
                  <a:lnTo>
                    <a:pt x="107" y="1088"/>
                  </a:lnTo>
                  <a:lnTo>
                    <a:pt x="107" y="1088"/>
                  </a:lnTo>
                  <a:lnTo>
                    <a:pt x="179" y="1099"/>
                  </a:lnTo>
                  <a:lnTo>
                    <a:pt x="251" y="1110"/>
                  </a:lnTo>
                  <a:lnTo>
                    <a:pt x="321" y="1122"/>
                  </a:lnTo>
                  <a:lnTo>
                    <a:pt x="391" y="1132"/>
                  </a:lnTo>
                  <a:lnTo>
                    <a:pt x="391" y="1132"/>
                  </a:lnTo>
                  <a:lnTo>
                    <a:pt x="454" y="1139"/>
                  </a:lnTo>
                  <a:lnTo>
                    <a:pt x="487" y="1144"/>
                  </a:lnTo>
                  <a:lnTo>
                    <a:pt x="523" y="1148"/>
                  </a:lnTo>
                  <a:lnTo>
                    <a:pt x="523" y="1148"/>
                  </a:lnTo>
                  <a:lnTo>
                    <a:pt x="530" y="1151"/>
                  </a:lnTo>
                  <a:lnTo>
                    <a:pt x="534" y="1151"/>
                  </a:lnTo>
                  <a:lnTo>
                    <a:pt x="535" y="1150"/>
                  </a:lnTo>
                  <a:lnTo>
                    <a:pt x="536" y="1148"/>
                  </a:lnTo>
                  <a:lnTo>
                    <a:pt x="536" y="1148"/>
                  </a:lnTo>
                  <a:lnTo>
                    <a:pt x="487" y="1136"/>
                  </a:lnTo>
                  <a:lnTo>
                    <a:pt x="461" y="1130"/>
                  </a:lnTo>
                  <a:lnTo>
                    <a:pt x="437" y="1121"/>
                  </a:lnTo>
                  <a:lnTo>
                    <a:pt x="437" y="1121"/>
                  </a:lnTo>
                  <a:close/>
                  <a:moveTo>
                    <a:pt x="657" y="1209"/>
                  </a:moveTo>
                  <a:lnTo>
                    <a:pt x="657" y="1209"/>
                  </a:lnTo>
                  <a:lnTo>
                    <a:pt x="624" y="1195"/>
                  </a:lnTo>
                  <a:lnTo>
                    <a:pt x="607" y="1188"/>
                  </a:lnTo>
                  <a:lnTo>
                    <a:pt x="589" y="1182"/>
                  </a:lnTo>
                  <a:lnTo>
                    <a:pt x="589" y="1182"/>
                  </a:lnTo>
                  <a:lnTo>
                    <a:pt x="572" y="1176"/>
                  </a:lnTo>
                  <a:lnTo>
                    <a:pt x="555" y="1169"/>
                  </a:lnTo>
                  <a:lnTo>
                    <a:pt x="555" y="1169"/>
                  </a:lnTo>
                  <a:lnTo>
                    <a:pt x="546" y="1167"/>
                  </a:lnTo>
                  <a:lnTo>
                    <a:pt x="536" y="1166"/>
                  </a:lnTo>
                  <a:lnTo>
                    <a:pt x="515" y="1164"/>
                  </a:lnTo>
                  <a:lnTo>
                    <a:pt x="494" y="1162"/>
                  </a:lnTo>
                  <a:lnTo>
                    <a:pt x="473" y="1159"/>
                  </a:lnTo>
                  <a:lnTo>
                    <a:pt x="473" y="1159"/>
                  </a:lnTo>
                  <a:lnTo>
                    <a:pt x="442" y="1154"/>
                  </a:lnTo>
                  <a:lnTo>
                    <a:pt x="411" y="1150"/>
                  </a:lnTo>
                  <a:lnTo>
                    <a:pt x="347" y="1142"/>
                  </a:lnTo>
                  <a:lnTo>
                    <a:pt x="347" y="1142"/>
                  </a:lnTo>
                  <a:lnTo>
                    <a:pt x="307" y="1138"/>
                  </a:lnTo>
                  <a:lnTo>
                    <a:pt x="269" y="1132"/>
                  </a:lnTo>
                  <a:lnTo>
                    <a:pt x="194" y="1118"/>
                  </a:lnTo>
                  <a:lnTo>
                    <a:pt x="156" y="1111"/>
                  </a:lnTo>
                  <a:lnTo>
                    <a:pt x="119" y="1105"/>
                  </a:lnTo>
                  <a:lnTo>
                    <a:pt x="82" y="1100"/>
                  </a:lnTo>
                  <a:lnTo>
                    <a:pt x="46" y="1096"/>
                  </a:lnTo>
                  <a:lnTo>
                    <a:pt x="46" y="1096"/>
                  </a:lnTo>
                  <a:lnTo>
                    <a:pt x="42" y="1101"/>
                  </a:lnTo>
                  <a:lnTo>
                    <a:pt x="37" y="1105"/>
                  </a:lnTo>
                  <a:lnTo>
                    <a:pt x="30" y="1115"/>
                  </a:lnTo>
                  <a:lnTo>
                    <a:pt x="25" y="1126"/>
                  </a:lnTo>
                  <a:lnTo>
                    <a:pt x="21" y="1136"/>
                  </a:lnTo>
                  <a:lnTo>
                    <a:pt x="21" y="1136"/>
                  </a:lnTo>
                  <a:lnTo>
                    <a:pt x="57" y="1138"/>
                  </a:lnTo>
                  <a:lnTo>
                    <a:pt x="93" y="1142"/>
                  </a:lnTo>
                  <a:lnTo>
                    <a:pt x="131" y="1147"/>
                  </a:lnTo>
                  <a:lnTo>
                    <a:pt x="169" y="1152"/>
                  </a:lnTo>
                  <a:lnTo>
                    <a:pt x="169" y="1152"/>
                  </a:lnTo>
                  <a:lnTo>
                    <a:pt x="215" y="1155"/>
                  </a:lnTo>
                  <a:lnTo>
                    <a:pt x="264" y="1157"/>
                  </a:lnTo>
                  <a:lnTo>
                    <a:pt x="313" y="1160"/>
                  </a:lnTo>
                  <a:lnTo>
                    <a:pt x="335" y="1162"/>
                  </a:lnTo>
                  <a:lnTo>
                    <a:pt x="355" y="1164"/>
                  </a:lnTo>
                  <a:lnTo>
                    <a:pt x="355" y="1164"/>
                  </a:lnTo>
                  <a:lnTo>
                    <a:pt x="393" y="1168"/>
                  </a:lnTo>
                  <a:lnTo>
                    <a:pt x="410" y="1170"/>
                  </a:lnTo>
                  <a:lnTo>
                    <a:pt x="427" y="1174"/>
                  </a:lnTo>
                  <a:lnTo>
                    <a:pt x="427" y="1174"/>
                  </a:lnTo>
                  <a:lnTo>
                    <a:pt x="430" y="1175"/>
                  </a:lnTo>
                  <a:lnTo>
                    <a:pt x="435" y="1177"/>
                  </a:lnTo>
                  <a:lnTo>
                    <a:pt x="439" y="1179"/>
                  </a:lnTo>
                  <a:lnTo>
                    <a:pt x="442" y="1180"/>
                  </a:lnTo>
                  <a:lnTo>
                    <a:pt x="442" y="1180"/>
                  </a:lnTo>
                  <a:lnTo>
                    <a:pt x="455" y="1183"/>
                  </a:lnTo>
                  <a:lnTo>
                    <a:pt x="467" y="1184"/>
                  </a:lnTo>
                  <a:lnTo>
                    <a:pt x="491" y="1186"/>
                  </a:lnTo>
                  <a:lnTo>
                    <a:pt x="516" y="1188"/>
                  </a:lnTo>
                  <a:lnTo>
                    <a:pt x="529" y="1191"/>
                  </a:lnTo>
                  <a:lnTo>
                    <a:pt x="541" y="1193"/>
                  </a:lnTo>
                  <a:lnTo>
                    <a:pt x="541" y="1193"/>
                  </a:lnTo>
                  <a:lnTo>
                    <a:pt x="616" y="1212"/>
                  </a:lnTo>
                  <a:lnTo>
                    <a:pt x="684" y="1231"/>
                  </a:lnTo>
                  <a:lnTo>
                    <a:pt x="684" y="1231"/>
                  </a:lnTo>
                  <a:lnTo>
                    <a:pt x="710" y="1240"/>
                  </a:lnTo>
                  <a:lnTo>
                    <a:pt x="723" y="1243"/>
                  </a:lnTo>
                  <a:lnTo>
                    <a:pt x="729" y="1243"/>
                  </a:lnTo>
                  <a:lnTo>
                    <a:pt x="736" y="1242"/>
                  </a:lnTo>
                  <a:lnTo>
                    <a:pt x="736" y="1242"/>
                  </a:lnTo>
                  <a:lnTo>
                    <a:pt x="725" y="1240"/>
                  </a:lnTo>
                  <a:lnTo>
                    <a:pt x="714" y="1236"/>
                  </a:lnTo>
                  <a:lnTo>
                    <a:pt x="695" y="1226"/>
                  </a:lnTo>
                  <a:lnTo>
                    <a:pt x="676" y="1216"/>
                  </a:lnTo>
                  <a:lnTo>
                    <a:pt x="667" y="1212"/>
                  </a:lnTo>
                  <a:lnTo>
                    <a:pt x="657" y="1209"/>
                  </a:lnTo>
                  <a:lnTo>
                    <a:pt x="657" y="1209"/>
                  </a:lnTo>
                  <a:close/>
                  <a:moveTo>
                    <a:pt x="587" y="1164"/>
                  </a:moveTo>
                  <a:lnTo>
                    <a:pt x="587" y="1164"/>
                  </a:lnTo>
                  <a:lnTo>
                    <a:pt x="564" y="1155"/>
                  </a:lnTo>
                  <a:lnTo>
                    <a:pt x="541" y="1148"/>
                  </a:lnTo>
                  <a:lnTo>
                    <a:pt x="541" y="1148"/>
                  </a:lnTo>
                  <a:lnTo>
                    <a:pt x="545" y="1151"/>
                  </a:lnTo>
                  <a:lnTo>
                    <a:pt x="550" y="1154"/>
                  </a:lnTo>
                  <a:lnTo>
                    <a:pt x="563" y="1159"/>
                  </a:lnTo>
                  <a:lnTo>
                    <a:pt x="576" y="1162"/>
                  </a:lnTo>
                  <a:lnTo>
                    <a:pt x="587" y="1164"/>
                  </a:lnTo>
                  <a:lnTo>
                    <a:pt x="587" y="1164"/>
                  </a:lnTo>
                  <a:close/>
                  <a:moveTo>
                    <a:pt x="474" y="1198"/>
                  </a:moveTo>
                  <a:lnTo>
                    <a:pt x="474" y="1198"/>
                  </a:lnTo>
                  <a:lnTo>
                    <a:pt x="439" y="1193"/>
                  </a:lnTo>
                  <a:lnTo>
                    <a:pt x="421" y="1190"/>
                  </a:lnTo>
                  <a:lnTo>
                    <a:pt x="402" y="1187"/>
                  </a:lnTo>
                  <a:lnTo>
                    <a:pt x="402" y="1187"/>
                  </a:lnTo>
                  <a:lnTo>
                    <a:pt x="370" y="1183"/>
                  </a:lnTo>
                  <a:lnTo>
                    <a:pt x="340" y="1178"/>
                  </a:lnTo>
                  <a:lnTo>
                    <a:pt x="309" y="1172"/>
                  </a:lnTo>
                  <a:lnTo>
                    <a:pt x="296" y="1170"/>
                  </a:lnTo>
                  <a:lnTo>
                    <a:pt x="281" y="1169"/>
                  </a:lnTo>
                  <a:lnTo>
                    <a:pt x="281" y="1169"/>
                  </a:lnTo>
                  <a:lnTo>
                    <a:pt x="199" y="1167"/>
                  </a:lnTo>
                  <a:lnTo>
                    <a:pt x="161" y="1166"/>
                  </a:lnTo>
                  <a:lnTo>
                    <a:pt x="142" y="1165"/>
                  </a:lnTo>
                  <a:lnTo>
                    <a:pt x="124" y="1163"/>
                  </a:lnTo>
                  <a:lnTo>
                    <a:pt x="124" y="1163"/>
                  </a:lnTo>
                  <a:lnTo>
                    <a:pt x="91" y="1159"/>
                  </a:lnTo>
                  <a:lnTo>
                    <a:pt x="91" y="1159"/>
                  </a:lnTo>
                  <a:lnTo>
                    <a:pt x="81" y="1157"/>
                  </a:lnTo>
                  <a:lnTo>
                    <a:pt x="71" y="1155"/>
                  </a:lnTo>
                  <a:lnTo>
                    <a:pt x="61" y="1153"/>
                  </a:lnTo>
                  <a:lnTo>
                    <a:pt x="57" y="1153"/>
                  </a:lnTo>
                  <a:lnTo>
                    <a:pt x="54" y="1153"/>
                  </a:lnTo>
                  <a:lnTo>
                    <a:pt x="54" y="1153"/>
                  </a:lnTo>
                  <a:lnTo>
                    <a:pt x="48" y="1156"/>
                  </a:lnTo>
                  <a:lnTo>
                    <a:pt x="43" y="1161"/>
                  </a:lnTo>
                  <a:lnTo>
                    <a:pt x="40" y="1167"/>
                  </a:lnTo>
                  <a:lnTo>
                    <a:pt x="36" y="1174"/>
                  </a:lnTo>
                  <a:lnTo>
                    <a:pt x="31" y="1188"/>
                  </a:lnTo>
                  <a:lnTo>
                    <a:pt x="29" y="1201"/>
                  </a:lnTo>
                  <a:lnTo>
                    <a:pt x="29" y="1201"/>
                  </a:lnTo>
                  <a:lnTo>
                    <a:pt x="39" y="1199"/>
                  </a:lnTo>
                  <a:lnTo>
                    <a:pt x="50" y="1198"/>
                  </a:lnTo>
                  <a:lnTo>
                    <a:pt x="73" y="1197"/>
                  </a:lnTo>
                  <a:lnTo>
                    <a:pt x="82" y="1196"/>
                  </a:lnTo>
                  <a:lnTo>
                    <a:pt x="92" y="1195"/>
                  </a:lnTo>
                  <a:lnTo>
                    <a:pt x="100" y="1192"/>
                  </a:lnTo>
                  <a:lnTo>
                    <a:pt x="103" y="1190"/>
                  </a:lnTo>
                  <a:lnTo>
                    <a:pt x="105" y="1187"/>
                  </a:lnTo>
                  <a:lnTo>
                    <a:pt x="105" y="1187"/>
                  </a:lnTo>
                  <a:lnTo>
                    <a:pt x="110" y="1192"/>
                  </a:lnTo>
                  <a:lnTo>
                    <a:pt x="118" y="1194"/>
                  </a:lnTo>
                  <a:lnTo>
                    <a:pt x="126" y="1195"/>
                  </a:lnTo>
                  <a:lnTo>
                    <a:pt x="135" y="1194"/>
                  </a:lnTo>
                  <a:lnTo>
                    <a:pt x="153" y="1192"/>
                  </a:lnTo>
                  <a:lnTo>
                    <a:pt x="162" y="1192"/>
                  </a:lnTo>
                  <a:lnTo>
                    <a:pt x="170" y="1191"/>
                  </a:lnTo>
                  <a:lnTo>
                    <a:pt x="170" y="1191"/>
                  </a:lnTo>
                  <a:lnTo>
                    <a:pt x="178" y="1192"/>
                  </a:lnTo>
                  <a:lnTo>
                    <a:pt x="185" y="1194"/>
                  </a:lnTo>
                  <a:lnTo>
                    <a:pt x="193" y="1195"/>
                  </a:lnTo>
                  <a:lnTo>
                    <a:pt x="201" y="1196"/>
                  </a:lnTo>
                  <a:lnTo>
                    <a:pt x="201" y="1196"/>
                  </a:lnTo>
                  <a:lnTo>
                    <a:pt x="275" y="1199"/>
                  </a:lnTo>
                  <a:lnTo>
                    <a:pt x="352" y="1200"/>
                  </a:lnTo>
                  <a:lnTo>
                    <a:pt x="352" y="1200"/>
                  </a:lnTo>
                  <a:lnTo>
                    <a:pt x="372" y="1200"/>
                  </a:lnTo>
                  <a:lnTo>
                    <a:pt x="392" y="1201"/>
                  </a:lnTo>
                  <a:lnTo>
                    <a:pt x="430" y="1205"/>
                  </a:lnTo>
                  <a:lnTo>
                    <a:pt x="469" y="1211"/>
                  </a:lnTo>
                  <a:lnTo>
                    <a:pt x="506" y="1217"/>
                  </a:lnTo>
                  <a:lnTo>
                    <a:pt x="580" y="1230"/>
                  </a:lnTo>
                  <a:lnTo>
                    <a:pt x="616" y="1236"/>
                  </a:lnTo>
                  <a:lnTo>
                    <a:pt x="651" y="1239"/>
                  </a:lnTo>
                  <a:lnTo>
                    <a:pt x="651" y="1239"/>
                  </a:lnTo>
                  <a:lnTo>
                    <a:pt x="610" y="1226"/>
                  </a:lnTo>
                  <a:lnTo>
                    <a:pt x="567" y="1214"/>
                  </a:lnTo>
                  <a:lnTo>
                    <a:pt x="521" y="1205"/>
                  </a:lnTo>
                  <a:lnTo>
                    <a:pt x="498" y="1201"/>
                  </a:lnTo>
                  <a:lnTo>
                    <a:pt x="474" y="1198"/>
                  </a:lnTo>
                  <a:lnTo>
                    <a:pt x="474" y="1198"/>
                  </a:lnTo>
                  <a:close/>
                  <a:moveTo>
                    <a:pt x="770" y="1237"/>
                  </a:moveTo>
                  <a:lnTo>
                    <a:pt x="770" y="1237"/>
                  </a:lnTo>
                  <a:lnTo>
                    <a:pt x="798" y="1250"/>
                  </a:lnTo>
                  <a:lnTo>
                    <a:pt x="827" y="1262"/>
                  </a:lnTo>
                  <a:lnTo>
                    <a:pt x="854" y="1275"/>
                  </a:lnTo>
                  <a:lnTo>
                    <a:pt x="882" y="1285"/>
                  </a:lnTo>
                  <a:lnTo>
                    <a:pt x="882" y="1285"/>
                  </a:lnTo>
                  <a:lnTo>
                    <a:pt x="853" y="1269"/>
                  </a:lnTo>
                  <a:lnTo>
                    <a:pt x="824" y="1255"/>
                  </a:lnTo>
                  <a:lnTo>
                    <a:pt x="794" y="1241"/>
                  </a:lnTo>
                  <a:lnTo>
                    <a:pt x="764" y="1228"/>
                  </a:lnTo>
                  <a:lnTo>
                    <a:pt x="733" y="1216"/>
                  </a:lnTo>
                  <a:lnTo>
                    <a:pt x="702" y="1205"/>
                  </a:lnTo>
                  <a:lnTo>
                    <a:pt x="636" y="1182"/>
                  </a:lnTo>
                  <a:lnTo>
                    <a:pt x="636" y="1182"/>
                  </a:lnTo>
                  <a:lnTo>
                    <a:pt x="669" y="1197"/>
                  </a:lnTo>
                  <a:lnTo>
                    <a:pt x="702" y="1212"/>
                  </a:lnTo>
                  <a:lnTo>
                    <a:pt x="720" y="1220"/>
                  </a:lnTo>
                  <a:lnTo>
                    <a:pt x="736" y="1227"/>
                  </a:lnTo>
                  <a:lnTo>
                    <a:pt x="753" y="1232"/>
                  </a:lnTo>
                  <a:lnTo>
                    <a:pt x="770" y="1237"/>
                  </a:lnTo>
                  <a:lnTo>
                    <a:pt x="770" y="1237"/>
                  </a:lnTo>
                  <a:close/>
                  <a:moveTo>
                    <a:pt x="552" y="1239"/>
                  </a:moveTo>
                  <a:lnTo>
                    <a:pt x="552" y="1239"/>
                  </a:lnTo>
                  <a:lnTo>
                    <a:pt x="516" y="1233"/>
                  </a:lnTo>
                  <a:lnTo>
                    <a:pt x="480" y="1226"/>
                  </a:lnTo>
                  <a:lnTo>
                    <a:pt x="480" y="1226"/>
                  </a:lnTo>
                  <a:lnTo>
                    <a:pt x="441" y="1221"/>
                  </a:lnTo>
                  <a:lnTo>
                    <a:pt x="399" y="1216"/>
                  </a:lnTo>
                  <a:lnTo>
                    <a:pt x="358" y="1213"/>
                  </a:lnTo>
                  <a:lnTo>
                    <a:pt x="314" y="1211"/>
                  </a:lnTo>
                  <a:lnTo>
                    <a:pt x="230" y="1209"/>
                  </a:lnTo>
                  <a:lnTo>
                    <a:pt x="156" y="1207"/>
                  </a:lnTo>
                  <a:lnTo>
                    <a:pt x="156" y="1207"/>
                  </a:lnTo>
                  <a:lnTo>
                    <a:pt x="151" y="1211"/>
                  </a:lnTo>
                  <a:lnTo>
                    <a:pt x="146" y="1216"/>
                  </a:lnTo>
                  <a:lnTo>
                    <a:pt x="142" y="1222"/>
                  </a:lnTo>
                  <a:lnTo>
                    <a:pt x="138" y="1228"/>
                  </a:lnTo>
                  <a:lnTo>
                    <a:pt x="132" y="1241"/>
                  </a:lnTo>
                  <a:lnTo>
                    <a:pt x="127" y="1256"/>
                  </a:lnTo>
                  <a:lnTo>
                    <a:pt x="118" y="1286"/>
                  </a:lnTo>
                  <a:lnTo>
                    <a:pt x="112" y="1300"/>
                  </a:lnTo>
                  <a:lnTo>
                    <a:pt x="109" y="1307"/>
                  </a:lnTo>
                  <a:lnTo>
                    <a:pt x="105" y="1314"/>
                  </a:lnTo>
                  <a:lnTo>
                    <a:pt x="105" y="1314"/>
                  </a:lnTo>
                  <a:lnTo>
                    <a:pt x="132" y="1305"/>
                  </a:lnTo>
                  <a:lnTo>
                    <a:pt x="160" y="1296"/>
                  </a:lnTo>
                  <a:lnTo>
                    <a:pt x="190" y="1288"/>
                  </a:lnTo>
                  <a:lnTo>
                    <a:pt x="219" y="1281"/>
                  </a:lnTo>
                  <a:lnTo>
                    <a:pt x="252" y="1274"/>
                  </a:lnTo>
                  <a:lnTo>
                    <a:pt x="284" y="1268"/>
                  </a:lnTo>
                  <a:lnTo>
                    <a:pt x="317" y="1263"/>
                  </a:lnTo>
                  <a:lnTo>
                    <a:pt x="350" y="1260"/>
                  </a:lnTo>
                  <a:lnTo>
                    <a:pt x="350" y="1260"/>
                  </a:lnTo>
                  <a:lnTo>
                    <a:pt x="379" y="1258"/>
                  </a:lnTo>
                  <a:lnTo>
                    <a:pt x="407" y="1257"/>
                  </a:lnTo>
                  <a:lnTo>
                    <a:pt x="464" y="1257"/>
                  </a:lnTo>
                  <a:lnTo>
                    <a:pt x="520" y="1258"/>
                  </a:lnTo>
                  <a:lnTo>
                    <a:pt x="575" y="1261"/>
                  </a:lnTo>
                  <a:lnTo>
                    <a:pt x="630" y="1267"/>
                  </a:lnTo>
                  <a:lnTo>
                    <a:pt x="682" y="1272"/>
                  </a:lnTo>
                  <a:lnTo>
                    <a:pt x="781" y="1284"/>
                  </a:lnTo>
                  <a:lnTo>
                    <a:pt x="781" y="1284"/>
                  </a:lnTo>
                  <a:lnTo>
                    <a:pt x="752" y="1275"/>
                  </a:lnTo>
                  <a:lnTo>
                    <a:pt x="723" y="1269"/>
                  </a:lnTo>
                  <a:lnTo>
                    <a:pt x="666" y="1257"/>
                  </a:lnTo>
                  <a:lnTo>
                    <a:pt x="609" y="1247"/>
                  </a:lnTo>
                  <a:lnTo>
                    <a:pt x="552" y="1239"/>
                  </a:lnTo>
                  <a:lnTo>
                    <a:pt x="552" y="1239"/>
                  </a:lnTo>
                  <a:close/>
                  <a:moveTo>
                    <a:pt x="116" y="1207"/>
                  </a:moveTo>
                  <a:lnTo>
                    <a:pt x="116" y="1207"/>
                  </a:lnTo>
                  <a:lnTo>
                    <a:pt x="110" y="1211"/>
                  </a:lnTo>
                  <a:lnTo>
                    <a:pt x="105" y="1216"/>
                  </a:lnTo>
                  <a:lnTo>
                    <a:pt x="96" y="1227"/>
                  </a:lnTo>
                  <a:lnTo>
                    <a:pt x="89" y="1239"/>
                  </a:lnTo>
                  <a:lnTo>
                    <a:pt x="80" y="1253"/>
                  </a:lnTo>
                  <a:lnTo>
                    <a:pt x="80" y="1253"/>
                  </a:lnTo>
                  <a:lnTo>
                    <a:pt x="70" y="1271"/>
                  </a:lnTo>
                  <a:lnTo>
                    <a:pt x="59" y="1289"/>
                  </a:lnTo>
                  <a:lnTo>
                    <a:pt x="59" y="1289"/>
                  </a:lnTo>
                  <a:lnTo>
                    <a:pt x="44" y="1316"/>
                  </a:lnTo>
                  <a:lnTo>
                    <a:pt x="37" y="1329"/>
                  </a:lnTo>
                  <a:lnTo>
                    <a:pt x="32" y="1342"/>
                  </a:lnTo>
                  <a:lnTo>
                    <a:pt x="27" y="1354"/>
                  </a:lnTo>
                  <a:lnTo>
                    <a:pt x="24" y="1368"/>
                  </a:lnTo>
                  <a:lnTo>
                    <a:pt x="21" y="1382"/>
                  </a:lnTo>
                  <a:lnTo>
                    <a:pt x="21" y="1397"/>
                  </a:lnTo>
                  <a:lnTo>
                    <a:pt x="21" y="1397"/>
                  </a:lnTo>
                  <a:lnTo>
                    <a:pt x="35" y="1403"/>
                  </a:lnTo>
                  <a:lnTo>
                    <a:pt x="49" y="1406"/>
                  </a:lnTo>
                  <a:lnTo>
                    <a:pt x="64" y="1409"/>
                  </a:lnTo>
                  <a:lnTo>
                    <a:pt x="79" y="1411"/>
                  </a:lnTo>
                  <a:lnTo>
                    <a:pt x="94" y="1412"/>
                  </a:lnTo>
                  <a:lnTo>
                    <a:pt x="109" y="1412"/>
                  </a:lnTo>
                  <a:lnTo>
                    <a:pt x="140" y="1412"/>
                  </a:lnTo>
                  <a:lnTo>
                    <a:pt x="171" y="1410"/>
                  </a:lnTo>
                  <a:lnTo>
                    <a:pt x="201" y="1407"/>
                  </a:lnTo>
                  <a:lnTo>
                    <a:pt x="230" y="1405"/>
                  </a:lnTo>
                  <a:lnTo>
                    <a:pt x="258" y="1404"/>
                  </a:lnTo>
                  <a:lnTo>
                    <a:pt x="258" y="1404"/>
                  </a:lnTo>
                  <a:lnTo>
                    <a:pt x="289" y="1404"/>
                  </a:lnTo>
                  <a:lnTo>
                    <a:pt x="321" y="1402"/>
                  </a:lnTo>
                  <a:lnTo>
                    <a:pt x="352" y="1399"/>
                  </a:lnTo>
                  <a:lnTo>
                    <a:pt x="384" y="1396"/>
                  </a:lnTo>
                  <a:lnTo>
                    <a:pt x="448" y="1389"/>
                  </a:lnTo>
                  <a:lnTo>
                    <a:pt x="511" y="1383"/>
                  </a:lnTo>
                  <a:lnTo>
                    <a:pt x="511" y="1383"/>
                  </a:lnTo>
                  <a:lnTo>
                    <a:pt x="577" y="1377"/>
                  </a:lnTo>
                  <a:lnTo>
                    <a:pt x="610" y="1374"/>
                  </a:lnTo>
                  <a:lnTo>
                    <a:pt x="641" y="1373"/>
                  </a:lnTo>
                  <a:lnTo>
                    <a:pt x="641" y="1373"/>
                  </a:lnTo>
                  <a:lnTo>
                    <a:pt x="667" y="1366"/>
                  </a:lnTo>
                  <a:lnTo>
                    <a:pt x="693" y="1362"/>
                  </a:lnTo>
                  <a:lnTo>
                    <a:pt x="720" y="1359"/>
                  </a:lnTo>
                  <a:lnTo>
                    <a:pt x="746" y="1357"/>
                  </a:lnTo>
                  <a:lnTo>
                    <a:pt x="801" y="1354"/>
                  </a:lnTo>
                  <a:lnTo>
                    <a:pt x="853" y="1352"/>
                  </a:lnTo>
                  <a:lnTo>
                    <a:pt x="853" y="1352"/>
                  </a:lnTo>
                  <a:lnTo>
                    <a:pt x="850" y="1341"/>
                  </a:lnTo>
                  <a:lnTo>
                    <a:pt x="846" y="1330"/>
                  </a:lnTo>
                  <a:lnTo>
                    <a:pt x="846" y="1330"/>
                  </a:lnTo>
                  <a:lnTo>
                    <a:pt x="773" y="1334"/>
                  </a:lnTo>
                  <a:lnTo>
                    <a:pt x="701" y="1338"/>
                  </a:lnTo>
                  <a:lnTo>
                    <a:pt x="666" y="1341"/>
                  </a:lnTo>
                  <a:lnTo>
                    <a:pt x="632" y="1344"/>
                  </a:lnTo>
                  <a:lnTo>
                    <a:pt x="597" y="1348"/>
                  </a:lnTo>
                  <a:lnTo>
                    <a:pt x="563" y="1352"/>
                  </a:lnTo>
                  <a:lnTo>
                    <a:pt x="563" y="1352"/>
                  </a:lnTo>
                  <a:lnTo>
                    <a:pt x="551" y="1356"/>
                  </a:lnTo>
                  <a:lnTo>
                    <a:pt x="541" y="1358"/>
                  </a:lnTo>
                  <a:lnTo>
                    <a:pt x="529" y="1360"/>
                  </a:lnTo>
                  <a:lnTo>
                    <a:pt x="517" y="1362"/>
                  </a:lnTo>
                  <a:lnTo>
                    <a:pt x="517" y="1362"/>
                  </a:lnTo>
                  <a:lnTo>
                    <a:pt x="513" y="1361"/>
                  </a:lnTo>
                  <a:lnTo>
                    <a:pt x="508" y="1361"/>
                  </a:lnTo>
                  <a:lnTo>
                    <a:pt x="502" y="1360"/>
                  </a:lnTo>
                  <a:lnTo>
                    <a:pt x="498" y="1360"/>
                  </a:lnTo>
                  <a:lnTo>
                    <a:pt x="498" y="1360"/>
                  </a:lnTo>
                  <a:lnTo>
                    <a:pt x="469" y="1363"/>
                  </a:lnTo>
                  <a:lnTo>
                    <a:pt x="439" y="1368"/>
                  </a:lnTo>
                  <a:lnTo>
                    <a:pt x="379" y="1378"/>
                  </a:lnTo>
                  <a:lnTo>
                    <a:pt x="348" y="1382"/>
                  </a:lnTo>
                  <a:lnTo>
                    <a:pt x="317" y="1386"/>
                  </a:lnTo>
                  <a:lnTo>
                    <a:pt x="287" y="1388"/>
                  </a:lnTo>
                  <a:lnTo>
                    <a:pt x="256" y="1389"/>
                  </a:lnTo>
                  <a:lnTo>
                    <a:pt x="256" y="1389"/>
                  </a:lnTo>
                  <a:lnTo>
                    <a:pt x="272" y="1383"/>
                  </a:lnTo>
                  <a:lnTo>
                    <a:pt x="287" y="1379"/>
                  </a:lnTo>
                  <a:lnTo>
                    <a:pt x="303" y="1377"/>
                  </a:lnTo>
                  <a:lnTo>
                    <a:pt x="319" y="1375"/>
                  </a:lnTo>
                  <a:lnTo>
                    <a:pt x="352" y="1372"/>
                  </a:lnTo>
                  <a:lnTo>
                    <a:pt x="368" y="1369"/>
                  </a:lnTo>
                  <a:lnTo>
                    <a:pt x="384" y="1367"/>
                  </a:lnTo>
                  <a:lnTo>
                    <a:pt x="384" y="1367"/>
                  </a:lnTo>
                  <a:lnTo>
                    <a:pt x="422" y="1359"/>
                  </a:lnTo>
                  <a:lnTo>
                    <a:pt x="459" y="1351"/>
                  </a:lnTo>
                  <a:lnTo>
                    <a:pt x="498" y="1345"/>
                  </a:lnTo>
                  <a:lnTo>
                    <a:pt x="516" y="1343"/>
                  </a:lnTo>
                  <a:lnTo>
                    <a:pt x="535" y="1342"/>
                  </a:lnTo>
                  <a:lnTo>
                    <a:pt x="535" y="1342"/>
                  </a:lnTo>
                  <a:lnTo>
                    <a:pt x="489" y="1342"/>
                  </a:lnTo>
                  <a:lnTo>
                    <a:pt x="440" y="1342"/>
                  </a:lnTo>
                  <a:lnTo>
                    <a:pt x="389" y="1344"/>
                  </a:lnTo>
                  <a:lnTo>
                    <a:pt x="362" y="1346"/>
                  </a:lnTo>
                  <a:lnTo>
                    <a:pt x="334" y="1349"/>
                  </a:lnTo>
                  <a:lnTo>
                    <a:pt x="334" y="1349"/>
                  </a:lnTo>
                  <a:lnTo>
                    <a:pt x="309" y="1351"/>
                  </a:lnTo>
                  <a:lnTo>
                    <a:pt x="285" y="1352"/>
                  </a:lnTo>
                  <a:lnTo>
                    <a:pt x="285" y="1352"/>
                  </a:lnTo>
                  <a:lnTo>
                    <a:pt x="258" y="1357"/>
                  </a:lnTo>
                  <a:lnTo>
                    <a:pt x="232" y="1361"/>
                  </a:lnTo>
                  <a:lnTo>
                    <a:pt x="208" y="1364"/>
                  </a:lnTo>
                  <a:lnTo>
                    <a:pt x="195" y="1365"/>
                  </a:lnTo>
                  <a:lnTo>
                    <a:pt x="183" y="1365"/>
                  </a:lnTo>
                  <a:lnTo>
                    <a:pt x="183" y="1365"/>
                  </a:lnTo>
                  <a:lnTo>
                    <a:pt x="165" y="1364"/>
                  </a:lnTo>
                  <a:lnTo>
                    <a:pt x="147" y="1363"/>
                  </a:lnTo>
                  <a:lnTo>
                    <a:pt x="130" y="1362"/>
                  </a:lnTo>
                  <a:lnTo>
                    <a:pt x="112" y="1363"/>
                  </a:lnTo>
                  <a:lnTo>
                    <a:pt x="112" y="1363"/>
                  </a:lnTo>
                  <a:lnTo>
                    <a:pt x="105" y="1365"/>
                  </a:lnTo>
                  <a:lnTo>
                    <a:pt x="97" y="1367"/>
                  </a:lnTo>
                  <a:lnTo>
                    <a:pt x="91" y="1369"/>
                  </a:lnTo>
                  <a:lnTo>
                    <a:pt x="87" y="1369"/>
                  </a:lnTo>
                  <a:lnTo>
                    <a:pt x="84" y="1368"/>
                  </a:lnTo>
                  <a:lnTo>
                    <a:pt x="84" y="1368"/>
                  </a:lnTo>
                  <a:lnTo>
                    <a:pt x="82" y="1365"/>
                  </a:lnTo>
                  <a:lnTo>
                    <a:pt x="82" y="1362"/>
                  </a:lnTo>
                  <a:lnTo>
                    <a:pt x="82" y="1356"/>
                  </a:lnTo>
                  <a:lnTo>
                    <a:pt x="86" y="1350"/>
                  </a:lnTo>
                  <a:lnTo>
                    <a:pt x="89" y="1346"/>
                  </a:lnTo>
                  <a:lnTo>
                    <a:pt x="89" y="1346"/>
                  </a:lnTo>
                  <a:lnTo>
                    <a:pt x="88" y="1337"/>
                  </a:lnTo>
                  <a:lnTo>
                    <a:pt x="87" y="1328"/>
                  </a:lnTo>
                  <a:lnTo>
                    <a:pt x="88" y="1320"/>
                  </a:lnTo>
                  <a:lnTo>
                    <a:pt x="89" y="1315"/>
                  </a:lnTo>
                  <a:lnTo>
                    <a:pt x="89" y="1315"/>
                  </a:lnTo>
                  <a:lnTo>
                    <a:pt x="99" y="1293"/>
                  </a:lnTo>
                  <a:lnTo>
                    <a:pt x="110" y="1269"/>
                  </a:lnTo>
                  <a:lnTo>
                    <a:pt x="121" y="1243"/>
                  </a:lnTo>
                  <a:lnTo>
                    <a:pt x="125" y="1230"/>
                  </a:lnTo>
                  <a:lnTo>
                    <a:pt x="128" y="1217"/>
                  </a:lnTo>
                  <a:lnTo>
                    <a:pt x="128" y="1217"/>
                  </a:lnTo>
                  <a:lnTo>
                    <a:pt x="132" y="1215"/>
                  </a:lnTo>
                  <a:lnTo>
                    <a:pt x="137" y="1212"/>
                  </a:lnTo>
                  <a:lnTo>
                    <a:pt x="138" y="1210"/>
                  </a:lnTo>
                  <a:lnTo>
                    <a:pt x="139" y="1209"/>
                  </a:lnTo>
                  <a:lnTo>
                    <a:pt x="139" y="1208"/>
                  </a:lnTo>
                  <a:lnTo>
                    <a:pt x="137" y="1207"/>
                  </a:lnTo>
                  <a:lnTo>
                    <a:pt x="137" y="1207"/>
                  </a:lnTo>
                  <a:lnTo>
                    <a:pt x="126" y="1208"/>
                  </a:lnTo>
                  <a:lnTo>
                    <a:pt x="116" y="1207"/>
                  </a:lnTo>
                  <a:lnTo>
                    <a:pt x="116" y="1207"/>
                  </a:lnTo>
                  <a:close/>
                  <a:moveTo>
                    <a:pt x="380" y="1271"/>
                  </a:moveTo>
                  <a:lnTo>
                    <a:pt x="380" y="1271"/>
                  </a:lnTo>
                  <a:lnTo>
                    <a:pt x="379" y="1271"/>
                  </a:lnTo>
                  <a:lnTo>
                    <a:pt x="379" y="1273"/>
                  </a:lnTo>
                  <a:lnTo>
                    <a:pt x="378" y="1274"/>
                  </a:lnTo>
                  <a:lnTo>
                    <a:pt x="377" y="1274"/>
                  </a:lnTo>
                  <a:lnTo>
                    <a:pt x="377" y="1274"/>
                  </a:lnTo>
                  <a:lnTo>
                    <a:pt x="361" y="1275"/>
                  </a:lnTo>
                  <a:lnTo>
                    <a:pt x="345" y="1276"/>
                  </a:lnTo>
                  <a:lnTo>
                    <a:pt x="311" y="1280"/>
                  </a:lnTo>
                  <a:lnTo>
                    <a:pt x="275" y="1285"/>
                  </a:lnTo>
                  <a:lnTo>
                    <a:pt x="240" y="1290"/>
                  </a:lnTo>
                  <a:lnTo>
                    <a:pt x="240" y="1290"/>
                  </a:lnTo>
                  <a:lnTo>
                    <a:pt x="206" y="1297"/>
                  </a:lnTo>
                  <a:lnTo>
                    <a:pt x="171" y="1306"/>
                  </a:lnTo>
                  <a:lnTo>
                    <a:pt x="155" y="1312"/>
                  </a:lnTo>
                  <a:lnTo>
                    <a:pt x="139" y="1317"/>
                  </a:lnTo>
                  <a:lnTo>
                    <a:pt x="123" y="1324"/>
                  </a:lnTo>
                  <a:lnTo>
                    <a:pt x="108" y="1331"/>
                  </a:lnTo>
                  <a:lnTo>
                    <a:pt x="108" y="1331"/>
                  </a:lnTo>
                  <a:lnTo>
                    <a:pt x="120" y="1331"/>
                  </a:lnTo>
                  <a:lnTo>
                    <a:pt x="132" y="1330"/>
                  </a:lnTo>
                  <a:lnTo>
                    <a:pt x="142" y="1329"/>
                  </a:lnTo>
                  <a:lnTo>
                    <a:pt x="148" y="1330"/>
                  </a:lnTo>
                  <a:lnTo>
                    <a:pt x="153" y="1331"/>
                  </a:lnTo>
                  <a:lnTo>
                    <a:pt x="153" y="1331"/>
                  </a:lnTo>
                  <a:lnTo>
                    <a:pt x="146" y="1334"/>
                  </a:lnTo>
                  <a:lnTo>
                    <a:pt x="138" y="1336"/>
                  </a:lnTo>
                  <a:lnTo>
                    <a:pt x="122" y="1337"/>
                  </a:lnTo>
                  <a:lnTo>
                    <a:pt x="115" y="1338"/>
                  </a:lnTo>
                  <a:lnTo>
                    <a:pt x="109" y="1342"/>
                  </a:lnTo>
                  <a:lnTo>
                    <a:pt x="106" y="1343"/>
                  </a:lnTo>
                  <a:lnTo>
                    <a:pt x="104" y="1345"/>
                  </a:lnTo>
                  <a:lnTo>
                    <a:pt x="103" y="1348"/>
                  </a:lnTo>
                  <a:lnTo>
                    <a:pt x="102" y="1351"/>
                  </a:lnTo>
                  <a:lnTo>
                    <a:pt x="102" y="1351"/>
                  </a:lnTo>
                  <a:lnTo>
                    <a:pt x="155" y="1349"/>
                  </a:lnTo>
                  <a:lnTo>
                    <a:pt x="211" y="1346"/>
                  </a:lnTo>
                  <a:lnTo>
                    <a:pt x="322" y="1336"/>
                  </a:lnTo>
                  <a:lnTo>
                    <a:pt x="377" y="1332"/>
                  </a:lnTo>
                  <a:lnTo>
                    <a:pt x="431" y="1329"/>
                  </a:lnTo>
                  <a:lnTo>
                    <a:pt x="485" y="1327"/>
                  </a:lnTo>
                  <a:lnTo>
                    <a:pt x="536" y="1326"/>
                  </a:lnTo>
                  <a:lnTo>
                    <a:pt x="536" y="1326"/>
                  </a:lnTo>
                  <a:lnTo>
                    <a:pt x="616" y="1327"/>
                  </a:lnTo>
                  <a:lnTo>
                    <a:pt x="685" y="1324"/>
                  </a:lnTo>
                  <a:lnTo>
                    <a:pt x="754" y="1320"/>
                  </a:lnTo>
                  <a:lnTo>
                    <a:pt x="827" y="1314"/>
                  </a:lnTo>
                  <a:lnTo>
                    <a:pt x="827" y="1314"/>
                  </a:lnTo>
                  <a:lnTo>
                    <a:pt x="791" y="1311"/>
                  </a:lnTo>
                  <a:lnTo>
                    <a:pt x="754" y="1307"/>
                  </a:lnTo>
                  <a:lnTo>
                    <a:pt x="713" y="1303"/>
                  </a:lnTo>
                  <a:lnTo>
                    <a:pt x="692" y="1302"/>
                  </a:lnTo>
                  <a:lnTo>
                    <a:pt x="668" y="1301"/>
                  </a:lnTo>
                  <a:lnTo>
                    <a:pt x="668" y="1301"/>
                  </a:lnTo>
                  <a:lnTo>
                    <a:pt x="677" y="1298"/>
                  </a:lnTo>
                  <a:lnTo>
                    <a:pt x="687" y="1294"/>
                  </a:lnTo>
                  <a:lnTo>
                    <a:pt x="698" y="1293"/>
                  </a:lnTo>
                  <a:lnTo>
                    <a:pt x="702" y="1293"/>
                  </a:lnTo>
                  <a:lnTo>
                    <a:pt x="708" y="1294"/>
                  </a:lnTo>
                  <a:lnTo>
                    <a:pt x="708" y="1294"/>
                  </a:lnTo>
                  <a:lnTo>
                    <a:pt x="686" y="1288"/>
                  </a:lnTo>
                  <a:lnTo>
                    <a:pt x="665" y="1284"/>
                  </a:lnTo>
                  <a:lnTo>
                    <a:pt x="642" y="1281"/>
                  </a:lnTo>
                  <a:lnTo>
                    <a:pt x="621" y="1277"/>
                  </a:lnTo>
                  <a:lnTo>
                    <a:pt x="600" y="1275"/>
                  </a:lnTo>
                  <a:lnTo>
                    <a:pt x="578" y="1274"/>
                  </a:lnTo>
                  <a:lnTo>
                    <a:pt x="536" y="1273"/>
                  </a:lnTo>
                  <a:lnTo>
                    <a:pt x="455" y="1273"/>
                  </a:lnTo>
                  <a:lnTo>
                    <a:pt x="417" y="1273"/>
                  </a:lnTo>
                  <a:lnTo>
                    <a:pt x="380" y="1271"/>
                  </a:lnTo>
                  <a:lnTo>
                    <a:pt x="380" y="1271"/>
                  </a:lnTo>
                  <a:close/>
                  <a:moveTo>
                    <a:pt x="789" y="1299"/>
                  </a:moveTo>
                  <a:lnTo>
                    <a:pt x="789" y="1299"/>
                  </a:lnTo>
                  <a:lnTo>
                    <a:pt x="766" y="1296"/>
                  </a:lnTo>
                  <a:lnTo>
                    <a:pt x="754" y="1294"/>
                  </a:lnTo>
                  <a:lnTo>
                    <a:pt x="748" y="1294"/>
                  </a:lnTo>
                  <a:lnTo>
                    <a:pt x="743" y="1296"/>
                  </a:lnTo>
                  <a:lnTo>
                    <a:pt x="743" y="1296"/>
                  </a:lnTo>
                  <a:lnTo>
                    <a:pt x="769" y="1299"/>
                  </a:lnTo>
                  <a:lnTo>
                    <a:pt x="781" y="1300"/>
                  </a:lnTo>
                  <a:lnTo>
                    <a:pt x="786" y="1300"/>
                  </a:lnTo>
                  <a:lnTo>
                    <a:pt x="789" y="1299"/>
                  </a:lnTo>
                  <a:lnTo>
                    <a:pt x="789" y="1299"/>
                  </a:lnTo>
                  <a:close/>
                  <a:moveTo>
                    <a:pt x="926" y="1341"/>
                  </a:moveTo>
                  <a:lnTo>
                    <a:pt x="926" y="1341"/>
                  </a:lnTo>
                  <a:lnTo>
                    <a:pt x="922" y="1341"/>
                  </a:lnTo>
                  <a:lnTo>
                    <a:pt x="917" y="1341"/>
                  </a:lnTo>
                  <a:lnTo>
                    <a:pt x="914" y="1341"/>
                  </a:lnTo>
                  <a:lnTo>
                    <a:pt x="914" y="1342"/>
                  </a:lnTo>
                  <a:lnTo>
                    <a:pt x="915" y="1344"/>
                  </a:lnTo>
                  <a:lnTo>
                    <a:pt x="915" y="1344"/>
                  </a:lnTo>
                  <a:lnTo>
                    <a:pt x="890" y="1337"/>
                  </a:lnTo>
                  <a:lnTo>
                    <a:pt x="862" y="1330"/>
                  </a:lnTo>
                  <a:lnTo>
                    <a:pt x="862" y="1330"/>
                  </a:lnTo>
                  <a:lnTo>
                    <a:pt x="862" y="1335"/>
                  </a:lnTo>
                  <a:lnTo>
                    <a:pt x="863" y="1339"/>
                  </a:lnTo>
                  <a:lnTo>
                    <a:pt x="864" y="1343"/>
                  </a:lnTo>
                  <a:lnTo>
                    <a:pt x="867" y="1346"/>
                  </a:lnTo>
                  <a:lnTo>
                    <a:pt x="873" y="1351"/>
                  </a:lnTo>
                  <a:lnTo>
                    <a:pt x="875" y="1354"/>
                  </a:lnTo>
                  <a:lnTo>
                    <a:pt x="877" y="1358"/>
                  </a:lnTo>
                  <a:lnTo>
                    <a:pt x="877" y="1358"/>
                  </a:lnTo>
                  <a:lnTo>
                    <a:pt x="909" y="1362"/>
                  </a:lnTo>
                  <a:lnTo>
                    <a:pt x="925" y="1363"/>
                  </a:lnTo>
                  <a:lnTo>
                    <a:pt x="941" y="1362"/>
                  </a:lnTo>
                  <a:lnTo>
                    <a:pt x="955" y="1360"/>
                  </a:lnTo>
                  <a:lnTo>
                    <a:pt x="963" y="1358"/>
                  </a:lnTo>
                  <a:lnTo>
                    <a:pt x="969" y="1356"/>
                  </a:lnTo>
                  <a:lnTo>
                    <a:pt x="974" y="1352"/>
                  </a:lnTo>
                  <a:lnTo>
                    <a:pt x="981" y="1348"/>
                  </a:lnTo>
                  <a:lnTo>
                    <a:pt x="986" y="1344"/>
                  </a:lnTo>
                  <a:lnTo>
                    <a:pt x="990" y="1338"/>
                  </a:lnTo>
                  <a:lnTo>
                    <a:pt x="990" y="1338"/>
                  </a:lnTo>
                  <a:lnTo>
                    <a:pt x="989" y="1333"/>
                  </a:lnTo>
                  <a:lnTo>
                    <a:pt x="986" y="1329"/>
                  </a:lnTo>
                  <a:lnTo>
                    <a:pt x="978" y="1317"/>
                  </a:lnTo>
                  <a:lnTo>
                    <a:pt x="978" y="1317"/>
                  </a:lnTo>
                  <a:lnTo>
                    <a:pt x="971" y="1319"/>
                  </a:lnTo>
                  <a:lnTo>
                    <a:pt x="966" y="1322"/>
                  </a:lnTo>
                  <a:lnTo>
                    <a:pt x="960" y="1326"/>
                  </a:lnTo>
                  <a:lnTo>
                    <a:pt x="956" y="1330"/>
                  </a:lnTo>
                  <a:lnTo>
                    <a:pt x="956" y="1330"/>
                  </a:lnTo>
                  <a:lnTo>
                    <a:pt x="954" y="1328"/>
                  </a:lnTo>
                  <a:lnTo>
                    <a:pt x="952" y="1328"/>
                  </a:lnTo>
                  <a:lnTo>
                    <a:pt x="948" y="1329"/>
                  </a:lnTo>
                  <a:lnTo>
                    <a:pt x="944" y="1331"/>
                  </a:lnTo>
                  <a:lnTo>
                    <a:pt x="936" y="1336"/>
                  </a:lnTo>
                  <a:lnTo>
                    <a:pt x="930" y="1338"/>
                  </a:lnTo>
                  <a:lnTo>
                    <a:pt x="926" y="1341"/>
                  </a:lnTo>
                  <a:lnTo>
                    <a:pt x="926" y="13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cxnSp>
          <p:nvCxnSpPr>
            <p:cNvPr id="13" name="直線接點 12"/>
            <p:cNvCxnSpPr/>
            <p:nvPr/>
          </p:nvCxnSpPr>
          <p:spPr>
            <a:xfrm>
              <a:off x="3639127" y="1498001"/>
              <a:ext cx="4313382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5310909" y="60116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</a:t>
              </a:r>
              <a:r>
                <a:rPr lang="zh-TW" altLang="en-US" sz="4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sp>
        <p:nvSpPr>
          <p:cNvPr id="16" name="Rectangle 16"/>
          <p:cNvSpPr/>
          <p:nvPr/>
        </p:nvSpPr>
        <p:spPr bwMode="auto">
          <a:xfrm>
            <a:off x="3266145" y="5204368"/>
            <a:ext cx="6662946" cy="356251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https://docs.python.org/3/library/tkinter.html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7" name="TextBox 53"/>
          <p:cNvSpPr txBox="1"/>
          <p:nvPr/>
        </p:nvSpPr>
        <p:spPr>
          <a:xfrm>
            <a:off x="2656076" y="5039013"/>
            <a:ext cx="575886" cy="83067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TW" sz="4798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5</a:t>
            </a:r>
            <a:endParaRPr lang="zh-CN" altLang="en-US" sz="4798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47348" y="6022878"/>
            <a:ext cx="6521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</a:rPr>
              <a:t>OpenCV</a:t>
            </a:r>
            <a:endParaRPr lang="en-US" altLang="zh-TW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</a:endParaRPr>
          </a:p>
          <a:p>
            <a:r>
              <a:rPr lang="en-US" altLang="zh-TW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</a:rPr>
              <a:t>https</a:t>
            </a:r>
            <a:r>
              <a:rPr lang="en-US" altLang="zh-TW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</a:rPr>
              <a:t>://docs.opencv.org/master/d6/d00/tutorial_py_root.html</a:t>
            </a:r>
            <a:endParaRPr lang="zh-TW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</a:endParaRPr>
          </a:p>
        </p:txBody>
      </p:sp>
      <p:sp>
        <p:nvSpPr>
          <p:cNvPr id="18" name="TextBox 53"/>
          <p:cNvSpPr txBox="1"/>
          <p:nvPr/>
        </p:nvSpPr>
        <p:spPr>
          <a:xfrm>
            <a:off x="2656076" y="5869150"/>
            <a:ext cx="575886" cy="83067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4798" dirty="0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6</a:t>
            </a:r>
            <a:endParaRPr lang="zh-CN" altLang="en-US" sz="4798" dirty="0">
              <a:solidFill>
                <a:schemeClr val="tx1">
                  <a:lumMod val="75000"/>
                  <a:lumOff val="2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52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  <p:bldP spid="52" grpId="0"/>
      <p:bldP spid="54" grpId="0"/>
      <p:bldP spid="16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CA019DE-DA35-4185-9E57-241E0FC05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r="6978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B2279C7-B372-48A7-85BD-DE7811777D8D}"/>
              </a:ext>
            </a:extLst>
          </p:cNvPr>
          <p:cNvSpPr/>
          <p:nvPr/>
        </p:nvSpPr>
        <p:spPr>
          <a:xfrm>
            <a:off x="1889790" y="530872"/>
            <a:ext cx="8412418" cy="5448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8383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4421484-D835-42CA-B5C1-8615B2AC5CC5}"/>
              </a:ext>
            </a:extLst>
          </p:cNvPr>
          <p:cNvSpPr/>
          <p:nvPr/>
        </p:nvSpPr>
        <p:spPr>
          <a:xfrm>
            <a:off x="2204318" y="2180505"/>
            <a:ext cx="7945514" cy="2707690"/>
          </a:xfrm>
          <a:prstGeom prst="roundRect">
            <a:avLst>
              <a:gd name="adj" fmla="val 1064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  <p:sp>
        <p:nvSpPr>
          <p:cNvPr id="19" name="矩形 259">
            <a:extLst>
              <a:ext uri="{FF2B5EF4-FFF2-40B4-BE49-F238E27FC236}">
                <a16:creationId xmlns:a16="http://schemas.microsoft.com/office/drawing/2014/main" id="{0510FC9B-6DAA-437B-AA2D-CDF8A5FE4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290" y="2068192"/>
            <a:ext cx="361341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Arial" panose="020B0604020202020204" pitchFamily="34" charset="0"/>
                <a:sym typeface="zihun58hao-chuangzhonghei" panose="00000500000000000000" pitchFamily="2" charset="-122"/>
              </a:rPr>
              <a:t>謝謝大</a:t>
            </a:r>
            <a:r>
              <a:rPr lang="zh-TW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Arial" panose="020B0604020202020204" pitchFamily="34" charset="0"/>
                <a:sym typeface="zihun58hao-chuangzhonghei" panose="00000500000000000000" pitchFamily="2" charset="-122"/>
              </a:rPr>
              <a:t>家</a:t>
            </a:r>
            <a:r>
              <a:rPr lang="en-US" altLang="zh-CN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cs typeface="Arial" panose="020B0604020202020204" pitchFamily="34" charset="0"/>
                <a:sym typeface="zihun58hao-chuangzhonghei" panose="00000500000000000000" pitchFamily="2" charset="-122"/>
              </a:rPr>
              <a:t>~</a:t>
            </a:r>
            <a:endParaRPr lang="en-US" altLang="zh-CN" sz="6000" b="1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cs typeface="Arial" panose="020B0604020202020204" pitchFamily="34" charset="0"/>
              <a:sym typeface="zihun58hao-chuangzhonghei" panose="00000500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4E5667-2888-42F8-B072-542C7C173237}"/>
              </a:ext>
            </a:extLst>
          </p:cNvPr>
          <p:cNvSpPr txBox="1"/>
          <p:nvPr/>
        </p:nvSpPr>
        <p:spPr>
          <a:xfrm>
            <a:off x="4590864" y="4438453"/>
            <a:ext cx="3010270" cy="29456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14" spc="788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日期：</a:t>
            </a:r>
            <a:r>
              <a:rPr lang="en-US" altLang="zh-CN" sz="1314" spc="788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rPr>
              <a:t>2021.01.05</a:t>
            </a:r>
            <a:endParaRPr lang="zh-CN" altLang="en-US" sz="1314" spc="788" dirty="0">
              <a:solidFill>
                <a:schemeClr val="tx1">
                  <a:lumMod val="85000"/>
                  <a:lumOff val="15000"/>
                </a:schemeClr>
              </a:solidFill>
              <a:latin typeface="zihun58hao-chuangzhonghei" panose="00000500000000000000" pitchFamily="2" charset="-122"/>
              <a:ea typeface="zihun58hao-chuangzhonghei" panose="00000500000000000000" pitchFamily="2" charset="-122"/>
              <a:sym typeface="zihun58hao-chuangzhonghe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77844" y="2139751"/>
            <a:ext cx="7348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想換單位的時候卻不清楚如何轉換</a:t>
            </a:r>
            <a:r>
              <a:rPr kumimoji="0" lang="en-US" altLang="zh-TW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?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3491" y="480291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oogle Shape;2517;p55"/>
          <p:cNvGrpSpPr/>
          <p:nvPr/>
        </p:nvGrpSpPr>
        <p:grpSpPr>
          <a:xfrm rot="484879">
            <a:off x="1184486" y="1782848"/>
            <a:ext cx="1125549" cy="1044212"/>
            <a:chOff x="6663486" y="2336281"/>
            <a:chExt cx="342245" cy="317513"/>
          </a:xfrm>
        </p:grpSpPr>
        <p:sp>
          <p:nvSpPr>
            <p:cNvPr id="7" name="Google Shape;2518;p55"/>
            <p:cNvSpPr/>
            <p:nvPr/>
          </p:nvSpPr>
          <p:spPr>
            <a:xfrm>
              <a:off x="6663486" y="2336281"/>
              <a:ext cx="342245" cy="317513"/>
            </a:xfrm>
            <a:custGeom>
              <a:avLst/>
              <a:gdLst/>
              <a:ahLst/>
              <a:cxnLst/>
              <a:rect l="l" t="t" r="r" b="b"/>
              <a:pathLst>
                <a:path w="13326" h="12363" extrusionOk="0">
                  <a:moveTo>
                    <a:pt x="5917" y="144"/>
                  </a:moveTo>
                  <a:cubicBezTo>
                    <a:pt x="8268" y="144"/>
                    <a:pt x="10898" y="1431"/>
                    <a:pt x="11995" y="3493"/>
                  </a:cubicBezTo>
                  <a:cubicBezTo>
                    <a:pt x="13325" y="5992"/>
                    <a:pt x="12039" y="10256"/>
                    <a:pt x="8851" y="10256"/>
                  </a:cubicBezTo>
                  <a:cubicBezTo>
                    <a:pt x="8797" y="10256"/>
                    <a:pt x="8744" y="10254"/>
                    <a:pt x="8689" y="10252"/>
                  </a:cubicBezTo>
                  <a:cubicBezTo>
                    <a:pt x="8687" y="10252"/>
                    <a:pt x="8685" y="10252"/>
                    <a:pt x="8683" y="10252"/>
                  </a:cubicBezTo>
                  <a:cubicBezTo>
                    <a:pt x="8566" y="10252"/>
                    <a:pt x="8568" y="10436"/>
                    <a:pt x="8689" y="10443"/>
                  </a:cubicBezTo>
                  <a:lnTo>
                    <a:pt x="8716" y="10443"/>
                  </a:lnTo>
                  <a:cubicBezTo>
                    <a:pt x="8805" y="11089"/>
                    <a:pt x="9082" y="11690"/>
                    <a:pt x="9509" y="12182"/>
                  </a:cubicBezTo>
                  <a:cubicBezTo>
                    <a:pt x="9096" y="12154"/>
                    <a:pt x="8693" y="12048"/>
                    <a:pt x="8320" y="11878"/>
                  </a:cubicBezTo>
                  <a:lnTo>
                    <a:pt x="8320" y="11878"/>
                  </a:lnTo>
                  <a:cubicBezTo>
                    <a:pt x="8385" y="11901"/>
                    <a:pt x="8494" y="11895"/>
                    <a:pt x="8563" y="11898"/>
                  </a:cubicBezTo>
                  <a:cubicBezTo>
                    <a:pt x="8672" y="11908"/>
                    <a:pt x="8778" y="11915"/>
                    <a:pt x="8887" y="11915"/>
                  </a:cubicBezTo>
                  <a:cubicBezTo>
                    <a:pt x="8915" y="11915"/>
                    <a:pt x="8921" y="11871"/>
                    <a:pt x="8894" y="11867"/>
                  </a:cubicBezTo>
                  <a:cubicBezTo>
                    <a:pt x="8809" y="11854"/>
                    <a:pt x="8720" y="11843"/>
                    <a:pt x="8631" y="11837"/>
                  </a:cubicBezTo>
                  <a:lnTo>
                    <a:pt x="8494" y="11826"/>
                  </a:lnTo>
                  <a:lnTo>
                    <a:pt x="8327" y="11826"/>
                  </a:lnTo>
                  <a:cubicBezTo>
                    <a:pt x="8334" y="11820"/>
                    <a:pt x="8334" y="11813"/>
                    <a:pt x="8331" y="11802"/>
                  </a:cubicBezTo>
                  <a:lnTo>
                    <a:pt x="8324" y="11792"/>
                  </a:lnTo>
                  <a:cubicBezTo>
                    <a:pt x="8319" y="11787"/>
                    <a:pt x="8314" y="11784"/>
                    <a:pt x="8307" y="11784"/>
                  </a:cubicBezTo>
                  <a:cubicBezTo>
                    <a:pt x="8305" y="11784"/>
                    <a:pt x="8303" y="11784"/>
                    <a:pt x="8300" y="11785"/>
                  </a:cubicBezTo>
                  <a:cubicBezTo>
                    <a:pt x="8242" y="11799"/>
                    <a:pt x="8262" y="11843"/>
                    <a:pt x="8300" y="11867"/>
                  </a:cubicBezTo>
                  <a:cubicBezTo>
                    <a:pt x="8064" y="11755"/>
                    <a:pt x="7842" y="11611"/>
                    <a:pt x="7647" y="11440"/>
                  </a:cubicBezTo>
                  <a:lnTo>
                    <a:pt x="7647" y="11440"/>
                  </a:lnTo>
                  <a:cubicBezTo>
                    <a:pt x="7910" y="11451"/>
                    <a:pt x="8173" y="11471"/>
                    <a:pt x="8436" y="11502"/>
                  </a:cubicBezTo>
                  <a:cubicBezTo>
                    <a:pt x="8437" y="11502"/>
                    <a:pt x="8438" y="11502"/>
                    <a:pt x="8439" y="11502"/>
                  </a:cubicBezTo>
                  <a:cubicBezTo>
                    <a:pt x="8474" y="11502"/>
                    <a:pt x="8483" y="11440"/>
                    <a:pt x="8447" y="11434"/>
                  </a:cubicBezTo>
                  <a:cubicBezTo>
                    <a:pt x="8153" y="11386"/>
                    <a:pt x="7859" y="11362"/>
                    <a:pt x="7562" y="11362"/>
                  </a:cubicBezTo>
                  <a:cubicBezTo>
                    <a:pt x="7443" y="11249"/>
                    <a:pt x="7340" y="11119"/>
                    <a:pt x="7251" y="10979"/>
                  </a:cubicBezTo>
                  <a:lnTo>
                    <a:pt x="7251" y="10979"/>
                  </a:lnTo>
                  <a:cubicBezTo>
                    <a:pt x="7473" y="11017"/>
                    <a:pt x="7695" y="11061"/>
                    <a:pt x="7917" y="11085"/>
                  </a:cubicBezTo>
                  <a:cubicBezTo>
                    <a:pt x="7918" y="11085"/>
                    <a:pt x="7919" y="11085"/>
                    <a:pt x="7920" y="11085"/>
                  </a:cubicBezTo>
                  <a:cubicBezTo>
                    <a:pt x="7948" y="11085"/>
                    <a:pt x="7954" y="11034"/>
                    <a:pt x="7924" y="11031"/>
                  </a:cubicBezTo>
                  <a:cubicBezTo>
                    <a:pt x="7695" y="10986"/>
                    <a:pt x="7463" y="10959"/>
                    <a:pt x="7231" y="10928"/>
                  </a:cubicBezTo>
                  <a:cubicBezTo>
                    <a:pt x="7227" y="10928"/>
                    <a:pt x="7224" y="10928"/>
                    <a:pt x="7221" y="10932"/>
                  </a:cubicBezTo>
                  <a:cubicBezTo>
                    <a:pt x="7142" y="10795"/>
                    <a:pt x="7081" y="10648"/>
                    <a:pt x="7040" y="10494"/>
                  </a:cubicBezTo>
                  <a:lnTo>
                    <a:pt x="7040" y="10494"/>
                  </a:lnTo>
                  <a:cubicBezTo>
                    <a:pt x="7132" y="10501"/>
                    <a:pt x="7225" y="10505"/>
                    <a:pt x="7318" y="10505"/>
                  </a:cubicBezTo>
                  <a:cubicBezTo>
                    <a:pt x="7498" y="10505"/>
                    <a:pt x="7679" y="10492"/>
                    <a:pt x="7859" y="10467"/>
                  </a:cubicBezTo>
                  <a:cubicBezTo>
                    <a:pt x="7892" y="10460"/>
                    <a:pt x="7887" y="10402"/>
                    <a:pt x="7852" y="10402"/>
                  </a:cubicBezTo>
                  <a:cubicBezTo>
                    <a:pt x="7851" y="10402"/>
                    <a:pt x="7850" y="10402"/>
                    <a:pt x="7849" y="10402"/>
                  </a:cubicBezTo>
                  <a:cubicBezTo>
                    <a:pt x="7630" y="10424"/>
                    <a:pt x="7410" y="10435"/>
                    <a:pt x="7190" y="10435"/>
                  </a:cubicBezTo>
                  <a:cubicBezTo>
                    <a:pt x="7135" y="10435"/>
                    <a:pt x="7081" y="10434"/>
                    <a:pt x="7026" y="10433"/>
                  </a:cubicBezTo>
                  <a:cubicBezTo>
                    <a:pt x="7002" y="10331"/>
                    <a:pt x="6985" y="10225"/>
                    <a:pt x="6978" y="10119"/>
                  </a:cubicBezTo>
                  <a:cubicBezTo>
                    <a:pt x="6980" y="10084"/>
                    <a:pt x="6954" y="10066"/>
                    <a:pt x="6928" y="10066"/>
                  </a:cubicBezTo>
                  <a:cubicBezTo>
                    <a:pt x="6903" y="10066"/>
                    <a:pt x="6877" y="10082"/>
                    <a:pt x="6876" y="10115"/>
                  </a:cubicBezTo>
                  <a:cubicBezTo>
                    <a:pt x="6246" y="10206"/>
                    <a:pt x="5587" y="10281"/>
                    <a:pt x="4934" y="10281"/>
                  </a:cubicBezTo>
                  <a:cubicBezTo>
                    <a:pt x="3915" y="10281"/>
                    <a:pt x="2911" y="10098"/>
                    <a:pt x="2053" y="9507"/>
                  </a:cubicBezTo>
                  <a:lnTo>
                    <a:pt x="2053" y="9507"/>
                  </a:lnTo>
                  <a:cubicBezTo>
                    <a:pt x="2702" y="9593"/>
                    <a:pt x="3355" y="9675"/>
                    <a:pt x="4007" y="9743"/>
                  </a:cubicBezTo>
                  <a:cubicBezTo>
                    <a:pt x="4009" y="9743"/>
                    <a:pt x="4011" y="9744"/>
                    <a:pt x="4013" y="9744"/>
                  </a:cubicBezTo>
                  <a:cubicBezTo>
                    <a:pt x="4048" y="9744"/>
                    <a:pt x="4046" y="9685"/>
                    <a:pt x="4007" y="9678"/>
                  </a:cubicBezTo>
                  <a:cubicBezTo>
                    <a:pt x="3324" y="9586"/>
                    <a:pt x="2637" y="9507"/>
                    <a:pt x="1948" y="9432"/>
                  </a:cubicBezTo>
                  <a:cubicBezTo>
                    <a:pt x="1749" y="9285"/>
                    <a:pt x="1565" y="9115"/>
                    <a:pt x="1401" y="8927"/>
                  </a:cubicBezTo>
                  <a:lnTo>
                    <a:pt x="1401" y="8927"/>
                  </a:lnTo>
                  <a:cubicBezTo>
                    <a:pt x="1794" y="9019"/>
                    <a:pt x="2190" y="9081"/>
                    <a:pt x="2590" y="9111"/>
                  </a:cubicBezTo>
                  <a:cubicBezTo>
                    <a:pt x="2591" y="9111"/>
                    <a:pt x="2592" y="9111"/>
                    <a:pt x="2593" y="9111"/>
                  </a:cubicBezTo>
                  <a:cubicBezTo>
                    <a:pt x="2630" y="9111"/>
                    <a:pt x="2626" y="9053"/>
                    <a:pt x="2590" y="9046"/>
                  </a:cubicBezTo>
                  <a:cubicBezTo>
                    <a:pt x="2166" y="8999"/>
                    <a:pt x="1749" y="8941"/>
                    <a:pt x="1336" y="8852"/>
                  </a:cubicBezTo>
                  <a:cubicBezTo>
                    <a:pt x="1172" y="8654"/>
                    <a:pt x="1029" y="8439"/>
                    <a:pt x="909" y="8213"/>
                  </a:cubicBezTo>
                  <a:lnTo>
                    <a:pt x="909" y="8213"/>
                  </a:lnTo>
                  <a:cubicBezTo>
                    <a:pt x="1237" y="8237"/>
                    <a:pt x="1568" y="8264"/>
                    <a:pt x="1896" y="8278"/>
                  </a:cubicBezTo>
                  <a:cubicBezTo>
                    <a:pt x="1941" y="8278"/>
                    <a:pt x="1941" y="8217"/>
                    <a:pt x="1896" y="8213"/>
                  </a:cubicBezTo>
                  <a:cubicBezTo>
                    <a:pt x="1555" y="8186"/>
                    <a:pt x="1213" y="8165"/>
                    <a:pt x="872" y="8148"/>
                  </a:cubicBezTo>
                  <a:cubicBezTo>
                    <a:pt x="763" y="7933"/>
                    <a:pt x="667" y="7708"/>
                    <a:pt x="592" y="7479"/>
                  </a:cubicBezTo>
                  <a:lnTo>
                    <a:pt x="592" y="7479"/>
                  </a:lnTo>
                  <a:cubicBezTo>
                    <a:pt x="895" y="7529"/>
                    <a:pt x="1201" y="7556"/>
                    <a:pt x="1507" y="7556"/>
                  </a:cubicBezTo>
                  <a:cubicBezTo>
                    <a:pt x="1556" y="7556"/>
                    <a:pt x="1605" y="7555"/>
                    <a:pt x="1654" y="7554"/>
                  </a:cubicBezTo>
                  <a:cubicBezTo>
                    <a:pt x="1702" y="7554"/>
                    <a:pt x="1702" y="7486"/>
                    <a:pt x="1654" y="7486"/>
                  </a:cubicBezTo>
                  <a:cubicBezTo>
                    <a:pt x="1292" y="7482"/>
                    <a:pt x="926" y="7452"/>
                    <a:pt x="568" y="7400"/>
                  </a:cubicBezTo>
                  <a:cubicBezTo>
                    <a:pt x="510" y="7209"/>
                    <a:pt x="462" y="7018"/>
                    <a:pt x="424" y="6820"/>
                  </a:cubicBezTo>
                  <a:lnTo>
                    <a:pt x="424" y="6820"/>
                  </a:lnTo>
                  <a:cubicBezTo>
                    <a:pt x="895" y="6828"/>
                    <a:pt x="1365" y="6840"/>
                    <a:pt x="1834" y="6840"/>
                  </a:cubicBezTo>
                  <a:cubicBezTo>
                    <a:pt x="2098" y="6840"/>
                    <a:pt x="2361" y="6836"/>
                    <a:pt x="2624" y="6827"/>
                  </a:cubicBezTo>
                  <a:cubicBezTo>
                    <a:pt x="2665" y="6823"/>
                    <a:pt x="2665" y="6765"/>
                    <a:pt x="2624" y="6762"/>
                  </a:cubicBezTo>
                  <a:cubicBezTo>
                    <a:pt x="2257" y="6745"/>
                    <a:pt x="1888" y="6739"/>
                    <a:pt x="1519" y="6739"/>
                  </a:cubicBezTo>
                  <a:cubicBezTo>
                    <a:pt x="1150" y="6739"/>
                    <a:pt x="781" y="6745"/>
                    <a:pt x="414" y="6748"/>
                  </a:cubicBezTo>
                  <a:cubicBezTo>
                    <a:pt x="373" y="6536"/>
                    <a:pt x="346" y="6321"/>
                    <a:pt x="332" y="6106"/>
                  </a:cubicBezTo>
                  <a:lnTo>
                    <a:pt x="332" y="6106"/>
                  </a:lnTo>
                  <a:cubicBezTo>
                    <a:pt x="338" y="6121"/>
                    <a:pt x="354" y="6131"/>
                    <a:pt x="372" y="6131"/>
                  </a:cubicBezTo>
                  <a:cubicBezTo>
                    <a:pt x="375" y="6131"/>
                    <a:pt x="377" y="6130"/>
                    <a:pt x="380" y="6130"/>
                  </a:cubicBezTo>
                  <a:cubicBezTo>
                    <a:pt x="390" y="6126"/>
                    <a:pt x="401" y="6120"/>
                    <a:pt x="404" y="6106"/>
                  </a:cubicBezTo>
                  <a:lnTo>
                    <a:pt x="404" y="6099"/>
                  </a:lnTo>
                  <a:cubicBezTo>
                    <a:pt x="560" y="6121"/>
                    <a:pt x="1135" y="6134"/>
                    <a:pt x="1303" y="6134"/>
                  </a:cubicBezTo>
                  <a:cubicBezTo>
                    <a:pt x="1322" y="6134"/>
                    <a:pt x="1336" y="6134"/>
                    <a:pt x="1343" y="6133"/>
                  </a:cubicBezTo>
                  <a:cubicBezTo>
                    <a:pt x="1387" y="6133"/>
                    <a:pt x="1387" y="6062"/>
                    <a:pt x="1343" y="6062"/>
                  </a:cubicBezTo>
                  <a:cubicBezTo>
                    <a:pt x="1111" y="6062"/>
                    <a:pt x="875" y="6058"/>
                    <a:pt x="643" y="6044"/>
                  </a:cubicBezTo>
                  <a:cubicBezTo>
                    <a:pt x="589" y="6041"/>
                    <a:pt x="514" y="6020"/>
                    <a:pt x="449" y="6020"/>
                  </a:cubicBezTo>
                  <a:cubicBezTo>
                    <a:pt x="400" y="6020"/>
                    <a:pt x="355" y="6032"/>
                    <a:pt x="329" y="6072"/>
                  </a:cubicBezTo>
                  <a:cubicBezTo>
                    <a:pt x="315" y="5915"/>
                    <a:pt x="308" y="5754"/>
                    <a:pt x="312" y="5597"/>
                  </a:cubicBezTo>
                  <a:cubicBezTo>
                    <a:pt x="312" y="5478"/>
                    <a:pt x="322" y="5361"/>
                    <a:pt x="332" y="5245"/>
                  </a:cubicBezTo>
                  <a:cubicBezTo>
                    <a:pt x="725" y="5286"/>
                    <a:pt x="1121" y="5320"/>
                    <a:pt x="1514" y="5341"/>
                  </a:cubicBezTo>
                  <a:cubicBezTo>
                    <a:pt x="1515" y="5341"/>
                    <a:pt x="1516" y="5341"/>
                    <a:pt x="1517" y="5341"/>
                  </a:cubicBezTo>
                  <a:cubicBezTo>
                    <a:pt x="1558" y="5341"/>
                    <a:pt x="1554" y="5283"/>
                    <a:pt x="1514" y="5280"/>
                  </a:cubicBezTo>
                  <a:cubicBezTo>
                    <a:pt x="1121" y="5235"/>
                    <a:pt x="728" y="5204"/>
                    <a:pt x="336" y="5180"/>
                  </a:cubicBezTo>
                  <a:cubicBezTo>
                    <a:pt x="356" y="4945"/>
                    <a:pt x="394" y="4713"/>
                    <a:pt x="441" y="4480"/>
                  </a:cubicBezTo>
                  <a:cubicBezTo>
                    <a:pt x="1271" y="4511"/>
                    <a:pt x="2101" y="4538"/>
                    <a:pt x="2935" y="4549"/>
                  </a:cubicBezTo>
                  <a:cubicBezTo>
                    <a:pt x="2993" y="4549"/>
                    <a:pt x="2993" y="4460"/>
                    <a:pt x="2935" y="4460"/>
                  </a:cubicBezTo>
                  <a:cubicBezTo>
                    <a:pt x="2108" y="4426"/>
                    <a:pt x="1285" y="4415"/>
                    <a:pt x="459" y="4405"/>
                  </a:cubicBezTo>
                  <a:cubicBezTo>
                    <a:pt x="513" y="4166"/>
                    <a:pt x="582" y="3931"/>
                    <a:pt x="667" y="3702"/>
                  </a:cubicBezTo>
                  <a:cubicBezTo>
                    <a:pt x="919" y="3751"/>
                    <a:pt x="1175" y="3775"/>
                    <a:pt x="1432" y="3775"/>
                  </a:cubicBezTo>
                  <a:cubicBezTo>
                    <a:pt x="1586" y="3775"/>
                    <a:pt x="1740" y="3766"/>
                    <a:pt x="1893" y="3750"/>
                  </a:cubicBezTo>
                  <a:cubicBezTo>
                    <a:pt x="1940" y="3743"/>
                    <a:pt x="1941" y="3674"/>
                    <a:pt x="1896" y="3674"/>
                  </a:cubicBezTo>
                  <a:cubicBezTo>
                    <a:pt x="1895" y="3674"/>
                    <a:pt x="1894" y="3674"/>
                    <a:pt x="1893" y="3674"/>
                  </a:cubicBezTo>
                  <a:cubicBezTo>
                    <a:pt x="1735" y="3691"/>
                    <a:pt x="1576" y="3699"/>
                    <a:pt x="1417" y="3699"/>
                  </a:cubicBezTo>
                  <a:cubicBezTo>
                    <a:pt x="1174" y="3699"/>
                    <a:pt x="929" y="3680"/>
                    <a:pt x="687" y="3640"/>
                  </a:cubicBezTo>
                  <a:cubicBezTo>
                    <a:pt x="803" y="3340"/>
                    <a:pt x="947" y="3049"/>
                    <a:pt x="1114" y="2776"/>
                  </a:cubicBezTo>
                  <a:cubicBezTo>
                    <a:pt x="1582" y="2821"/>
                    <a:pt x="2047" y="2875"/>
                    <a:pt x="2518" y="2909"/>
                  </a:cubicBezTo>
                  <a:cubicBezTo>
                    <a:pt x="2555" y="2909"/>
                    <a:pt x="2552" y="2851"/>
                    <a:pt x="2518" y="2848"/>
                  </a:cubicBezTo>
                  <a:cubicBezTo>
                    <a:pt x="2060" y="2797"/>
                    <a:pt x="1599" y="2766"/>
                    <a:pt x="1142" y="2725"/>
                  </a:cubicBezTo>
                  <a:cubicBezTo>
                    <a:pt x="1326" y="2431"/>
                    <a:pt x="1541" y="2155"/>
                    <a:pt x="1780" y="1902"/>
                  </a:cubicBezTo>
                  <a:cubicBezTo>
                    <a:pt x="2245" y="1950"/>
                    <a:pt x="2709" y="2001"/>
                    <a:pt x="3177" y="2032"/>
                  </a:cubicBezTo>
                  <a:cubicBezTo>
                    <a:pt x="3178" y="2032"/>
                    <a:pt x="3179" y="2032"/>
                    <a:pt x="3180" y="2032"/>
                  </a:cubicBezTo>
                  <a:cubicBezTo>
                    <a:pt x="3232" y="2032"/>
                    <a:pt x="3227" y="1953"/>
                    <a:pt x="3177" y="1950"/>
                  </a:cubicBezTo>
                  <a:cubicBezTo>
                    <a:pt x="2733" y="1899"/>
                    <a:pt x="2286" y="1868"/>
                    <a:pt x="1838" y="1837"/>
                  </a:cubicBezTo>
                  <a:cubicBezTo>
                    <a:pt x="2655" y="983"/>
                    <a:pt x="3754" y="399"/>
                    <a:pt x="5035" y="208"/>
                  </a:cubicBezTo>
                  <a:cubicBezTo>
                    <a:pt x="5322" y="165"/>
                    <a:pt x="5617" y="144"/>
                    <a:pt x="5917" y="144"/>
                  </a:cubicBezTo>
                  <a:close/>
                  <a:moveTo>
                    <a:pt x="6137" y="1"/>
                  </a:moveTo>
                  <a:cubicBezTo>
                    <a:pt x="3651" y="1"/>
                    <a:pt x="1370" y="1403"/>
                    <a:pt x="496" y="3623"/>
                  </a:cubicBezTo>
                  <a:cubicBezTo>
                    <a:pt x="486" y="3630"/>
                    <a:pt x="479" y="3647"/>
                    <a:pt x="486" y="3661"/>
                  </a:cubicBezTo>
                  <a:cubicBezTo>
                    <a:pt x="103" y="4648"/>
                    <a:pt x="1" y="5799"/>
                    <a:pt x="284" y="7059"/>
                  </a:cubicBezTo>
                  <a:cubicBezTo>
                    <a:pt x="851" y="9571"/>
                    <a:pt x="2835" y="10402"/>
                    <a:pt x="5010" y="10402"/>
                  </a:cubicBezTo>
                  <a:cubicBezTo>
                    <a:pt x="5626" y="10402"/>
                    <a:pt x="6257" y="10335"/>
                    <a:pt x="6876" y="10221"/>
                  </a:cubicBezTo>
                  <a:lnTo>
                    <a:pt x="6876" y="10221"/>
                  </a:lnTo>
                  <a:cubicBezTo>
                    <a:pt x="6848" y="11588"/>
                    <a:pt x="8528" y="12363"/>
                    <a:pt x="9699" y="12363"/>
                  </a:cubicBezTo>
                  <a:cubicBezTo>
                    <a:pt x="9702" y="12363"/>
                    <a:pt x="9704" y="12363"/>
                    <a:pt x="9707" y="12363"/>
                  </a:cubicBezTo>
                  <a:cubicBezTo>
                    <a:pt x="9785" y="12359"/>
                    <a:pt x="9823" y="12267"/>
                    <a:pt x="9768" y="12212"/>
                  </a:cubicBezTo>
                  <a:cubicBezTo>
                    <a:pt x="9294" y="11734"/>
                    <a:pt x="8983" y="11116"/>
                    <a:pt x="8884" y="10450"/>
                  </a:cubicBezTo>
                  <a:cubicBezTo>
                    <a:pt x="11134" y="10450"/>
                    <a:pt x="12497" y="8380"/>
                    <a:pt x="12651" y="6284"/>
                  </a:cubicBezTo>
                  <a:cubicBezTo>
                    <a:pt x="12849" y="3599"/>
                    <a:pt x="11271" y="1649"/>
                    <a:pt x="8877" y="587"/>
                  </a:cubicBezTo>
                  <a:cubicBezTo>
                    <a:pt x="7975" y="187"/>
                    <a:pt x="7042" y="1"/>
                    <a:pt x="6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9;p55"/>
            <p:cNvSpPr/>
            <p:nvPr/>
          </p:nvSpPr>
          <p:spPr>
            <a:xfrm>
              <a:off x="6725715" y="2382098"/>
              <a:ext cx="182962" cy="159771"/>
            </a:xfrm>
            <a:custGeom>
              <a:avLst/>
              <a:gdLst/>
              <a:ahLst/>
              <a:cxnLst/>
              <a:rect l="l" t="t" r="r" b="b"/>
              <a:pathLst>
                <a:path w="7124" h="6221" extrusionOk="0">
                  <a:moveTo>
                    <a:pt x="3590" y="176"/>
                  </a:moveTo>
                  <a:cubicBezTo>
                    <a:pt x="3782" y="176"/>
                    <a:pt x="3978" y="201"/>
                    <a:pt x="4176" y="255"/>
                  </a:cubicBezTo>
                  <a:cubicBezTo>
                    <a:pt x="5993" y="743"/>
                    <a:pt x="6532" y="3352"/>
                    <a:pt x="4770" y="4257"/>
                  </a:cubicBezTo>
                  <a:cubicBezTo>
                    <a:pt x="4757" y="4264"/>
                    <a:pt x="4750" y="4271"/>
                    <a:pt x="4743" y="4281"/>
                  </a:cubicBezTo>
                  <a:cubicBezTo>
                    <a:pt x="4741" y="4281"/>
                    <a:pt x="4738" y="4281"/>
                    <a:pt x="4736" y="4281"/>
                  </a:cubicBezTo>
                  <a:cubicBezTo>
                    <a:pt x="4712" y="4281"/>
                    <a:pt x="4691" y="4297"/>
                    <a:pt x="4688" y="4322"/>
                  </a:cubicBezTo>
                  <a:cubicBezTo>
                    <a:pt x="4664" y="4582"/>
                    <a:pt x="4664" y="4841"/>
                    <a:pt x="4681" y="5101"/>
                  </a:cubicBezTo>
                  <a:cubicBezTo>
                    <a:pt x="4692" y="5244"/>
                    <a:pt x="4815" y="5777"/>
                    <a:pt x="4746" y="5879"/>
                  </a:cubicBezTo>
                  <a:cubicBezTo>
                    <a:pt x="4708" y="5939"/>
                    <a:pt x="4617" y="5954"/>
                    <a:pt x="4517" y="5954"/>
                  </a:cubicBezTo>
                  <a:cubicBezTo>
                    <a:pt x="4419" y="5954"/>
                    <a:pt x="4312" y="5940"/>
                    <a:pt x="4235" y="5940"/>
                  </a:cubicBezTo>
                  <a:cubicBezTo>
                    <a:pt x="4224" y="5940"/>
                    <a:pt x="4213" y="5940"/>
                    <a:pt x="4203" y="5941"/>
                  </a:cubicBezTo>
                  <a:cubicBezTo>
                    <a:pt x="4016" y="5954"/>
                    <a:pt x="3831" y="5985"/>
                    <a:pt x="3647" y="6030"/>
                  </a:cubicBezTo>
                  <a:cubicBezTo>
                    <a:pt x="3636" y="5309"/>
                    <a:pt x="3667" y="4585"/>
                    <a:pt x="3739" y="3864"/>
                  </a:cubicBezTo>
                  <a:cubicBezTo>
                    <a:pt x="3750" y="3882"/>
                    <a:pt x="3769" y="3889"/>
                    <a:pt x="3789" y="3889"/>
                  </a:cubicBezTo>
                  <a:cubicBezTo>
                    <a:pt x="3793" y="3889"/>
                    <a:pt x="3796" y="3889"/>
                    <a:pt x="3800" y="3888"/>
                  </a:cubicBezTo>
                  <a:cubicBezTo>
                    <a:pt x="5026" y="3745"/>
                    <a:pt x="4654" y="1815"/>
                    <a:pt x="3718" y="1487"/>
                  </a:cubicBezTo>
                  <a:cubicBezTo>
                    <a:pt x="3612" y="1450"/>
                    <a:pt x="3500" y="1432"/>
                    <a:pt x="3388" y="1432"/>
                  </a:cubicBezTo>
                  <a:cubicBezTo>
                    <a:pt x="3059" y="1432"/>
                    <a:pt x="2738" y="1593"/>
                    <a:pt x="2585" y="1907"/>
                  </a:cubicBezTo>
                  <a:cubicBezTo>
                    <a:pt x="2434" y="2215"/>
                    <a:pt x="2557" y="2430"/>
                    <a:pt x="2632" y="2737"/>
                  </a:cubicBezTo>
                  <a:cubicBezTo>
                    <a:pt x="2694" y="3000"/>
                    <a:pt x="2670" y="3099"/>
                    <a:pt x="2499" y="3318"/>
                  </a:cubicBezTo>
                  <a:cubicBezTo>
                    <a:pt x="2363" y="3489"/>
                    <a:pt x="2182" y="3636"/>
                    <a:pt x="2038" y="3803"/>
                  </a:cubicBezTo>
                  <a:cubicBezTo>
                    <a:pt x="342" y="2434"/>
                    <a:pt x="1766" y="176"/>
                    <a:pt x="3590" y="176"/>
                  </a:cubicBezTo>
                  <a:close/>
                  <a:moveTo>
                    <a:pt x="3639" y="1"/>
                  </a:moveTo>
                  <a:cubicBezTo>
                    <a:pt x="1673" y="1"/>
                    <a:pt x="1" y="2585"/>
                    <a:pt x="1987" y="3895"/>
                  </a:cubicBezTo>
                  <a:cubicBezTo>
                    <a:pt x="1994" y="3899"/>
                    <a:pt x="2002" y="3901"/>
                    <a:pt x="2009" y="3901"/>
                  </a:cubicBezTo>
                  <a:cubicBezTo>
                    <a:pt x="2020" y="3901"/>
                    <a:pt x="2030" y="3898"/>
                    <a:pt x="2038" y="3892"/>
                  </a:cubicBezTo>
                  <a:cubicBezTo>
                    <a:pt x="2048" y="3904"/>
                    <a:pt x="2064" y="3910"/>
                    <a:pt x="2080" y="3910"/>
                  </a:cubicBezTo>
                  <a:cubicBezTo>
                    <a:pt x="2095" y="3910"/>
                    <a:pt x="2112" y="3904"/>
                    <a:pt x="2124" y="3892"/>
                  </a:cubicBezTo>
                  <a:cubicBezTo>
                    <a:pt x="2284" y="3735"/>
                    <a:pt x="2441" y="3574"/>
                    <a:pt x="2608" y="3427"/>
                  </a:cubicBezTo>
                  <a:cubicBezTo>
                    <a:pt x="2697" y="3345"/>
                    <a:pt x="2902" y="3236"/>
                    <a:pt x="2940" y="3113"/>
                  </a:cubicBezTo>
                  <a:cubicBezTo>
                    <a:pt x="2998" y="2922"/>
                    <a:pt x="2759" y="2659"/>
                    <a:pt x="2718" y="2488"/>
                  </a:cubicBezTo>
                  <a:cubicBezTo>
                    <a:pt x="2575" y="1912"/>
                    <a:pt x="2941" y="1629"/>
                    <a:pt x="3361" y="1629"/>
                  </a:cubicBezTo>
                  <a:cubicBezTo>
                    <a:pt x="3656" y="1629"/>
                    <a:pt x="3978" y="1768"/>
                    <a:pt x="4169" y="2044"/>
                  </a:cubicBezTo>
                  <a:cubicBezTo>
                    <a:pt x="4487" y="2505"/>
                    <a:pt x="4610" y="3625"/>
                    <a:pt x="3804" y="3721"/>
                  </a:cubicBezTo>
                  <a:cubicBezTo>
                    <a:pt x="3780" y="3724"/>
                    <a:pt x="3759" y="3735"/>
                    <a:pt x="3746" y="3752"/>
                  </a:cubicBezTo>
                  <a:cubicBezTo>
                    <a:pt x="3743" y="3710"/>
                    <a:pt x="3709" y="3689"/>
                    <a:pt x="3674" y="3689"/>
                  </a:cubicBezTo>
                  <a:cubicBezTo>
                    <a:pt x="3634" y="3689"/>
                    <a:pt x="3591" y="3716"/>
                    <a:pt x="3585" y="3769"/>
                  </a:cubicBezTo>
                  <a:cubicBezTo>
                    <a:pt x="3490" y="4554"/>
                    <a:pt x="3459" y="5343"/>
                    <a:pt x="3483" y="6135"/>
                  </a:cubicBezTo>
                  <a:cubicBezTo>
                    <a:pt x="3483" y="6183"/>
                    <a:pt x="3521" y="6220"/>
                    <a:pt x="3567" y="6220"/>
                  </a:cubicBezTo>
                  <a:cubicBezTo>
                    <a:pt x="3574" y="6220"/>
                    <a:pt x="3581" y="6219"/>
                    <a:pt x="3589" y="6217"/>
                  </a:cubicBezTo>
                  <a:cubicBezTo>
                    <a:pt x="3868" y="6144"/>
                    <a:pt x="4153" y="6106"/>
                    <a:pt x="4440" y="6106"/>
                  </a:cubicBezTo>
                  <a:cubicBezTo>
                    <a:pt x="4577" y="6106"/>
                    <a:pt x="4715" y="6114"/>
                    <a:pt x="4852" y="6132"/>
                  </a:cubicBezTo>
                  <a:cubicBezTo>
                    <a:pt x="4900" y="6132"/>
                    <a:pt x="4938" y="6094"/>
                    <a:pt x="4938" y="6047"/>
                  </a:cubicBezTo>
                  <a:cubicBezTo>
                    <a:pt x="4873" y="5490"/>
                    <a:pt x="4862" y="4930"/>
                    <a:pt x="4784" y="4377"/>
                  </a:cubicBezTo>
                  <a:lnTo>
                    <a:pt x="4784" y="4377"/>
                  </a:lnTo>
                  <a:cubicBezTo>
                    <a:pt x="4794" y="4379"/>
                    <a:pt x="4803" y="4381"/>
                    <a:pt x="4814" y="4381"/>
                  </a:cubicBezTo>
                  <a:cubicBezTo>
                    <a:pt x="4819" y="4381"/>
                    <a:pt x="4823" y="4381"/>
                    <a:pt x="4828" y="4380"/>
                  </a:cubicBezTo>
                  <a:cubicBezTo>
                    <a:pt x="7123" y="3721"/>
                    <a:pt x="5908" y="319"/>
                    <a:pt x="3971" y="26"/>
                  </a:cubicBezTo>
                  <a:cubicBezTo>
                    <a:pt x="3860" y="9"/>
                    <a:pt x="3749" y="1"/>
                    <a:pt x="3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20;p55"/>
            <p:cNvSpPr/>
            <p:nvPr/>
          </p:nvSpPr>
          <p:spPr>
            <a:xfrm>
              <a:off x="6812085" y="2546749"/>
              <a:ext cx="41066" cy="32822"/>
            </a:xfrm>
            <a:custGeom>
              <a:avLst/>
              <a:gdLst/>
              <a:ahLst/>
              <a:cxnLst/>
              <a:rect l="l" t="t" r="r" b="b"/>
              <a:pathLst>
                <a:path w="1599" h="1278" extrusionOk="0">
                  <a:moveTo>
                    <a:pt x="1330" y="1"/>
                  </a:moveTo>
                  <a:cubicBezTo>
                    <a:pt x="1239" y="1"/>
                    <a:pt x="1142" y="16"/>
                    <a:pt x="1079" y="18"/>
                  </a:cubicBezTo>
                  <a:cubicBezTo>
                    <a:pt x="840" y="22"/>
                    <a:pt x="594" y="11"/>
                    <a:pt x="359" y="56"/>
                  </a:cubicBezTo>
                  <a:cubicBezTo>
                    <a:pt x="321" y="66"/>
                    <a:pt x="321" y="117"/>
                    <a:pt x="359" y="127"/>
                  </a:cubicBezTo>
                  <a:cubicBezTo>
                    <a:pt x="495" y="148"/>
                    <a:pt x="635" y="158"/>
                    <a:pt x="775" y="158"/>
                  </a:cubicBezTo>
                  <a:cubicBezTo>
                    <a:pt x="781" y="158"/>
                    <a:pt x="787" y="158"/>
                    <a:pt x="792" y="158"/>
                  </a:cubicBezTo>
                  <a:cubicBezTo>
                    <a:pt x="890" y="158"/>
                    <a:pt x="1019" y="142"/>
                    <a:pt x="1137" y="142"/>
                  </a:cubicBezTo>
                  <a:cubicBezTo>
                    <a:pt x="1210" y="142"/>
                    <a:pt x="1278" y="148"/>
                    <a:pt x="1332" y="168"/>
                  </a:cubicBezTo>
                  <a:cubicBezTo>
                    <a:pt x="1482" y="220"/>
                    <a:pt x="1411" y="438"/>
                    <a:pt x="1404" y="578"/>
                  </a:cubicBezTo>
                  <a:cubicBezTo>
                    <a:pt x="1397" y="732"/>
                    <a:pt x="1390" y="886"/>
                    <a:pt x="1383" y="1039"/>
                  </a:cubicBezTo>
                  <a:cubicBezTo>
                    <a:pt x="1247" y="1015"/>
                    <a:pt x="1109" y="1003"/>
                    <a:pt x="972" y="1003"/>
                  </a:cubicBezTo>
                  <a:cubicBezTo>
                    <a:pt x="835" y="1003"/>
                    <a:pt x="699" y="1015"/>
                    <a:pt x="564" y="1039"/>
                  </a:cubicBezTo>
                  <a:cubicBezTo>
                    <a:pt x="525" y="1045"/>
                    <a:pt x="412" y="1093"/>
                    <a:pt x="357" y="1093"/>
                  </a:cubicBezTo>
                  <a:cubicBezTo>
                    <a:pt x="350" y="1093"/>
                    <a:pt x="343" y="1093"/>
                    <a:pt x="338" y="1090"/>
                  </a:cubicBezTo>
                  <a:cubicBezTo>
                    <a:pt x="209" y="1039"/>
                    <a:pt x="246" y="872"/>
                    <a:pt x="246" y="776"/>
                  </a:cubicBezTo>
                  <a:cubicBezTo>
                    <a:pt x="246" y="646"/>
                    <a:pt x="185" y="271"/>
                    <a:pt x="287" y="179"/>
                  </a:cubicBezTo>
                  <a:cubicBezTo>
                    <a:pt x="352" y="119"/>
                    <a:pt x="293" y="41"/>
                    <a:pt x="225" y="41"/>
                  </a:cubicBezTo>
                  <a:cubicBezTo>
                    <a:pt x="207" y="41"/>
                    <a:pt x="188" y="46"/>
                    <a:pt x="171" y="59"/>
                  </a:cubicBezTo>
                  <a:cubicBezTo>
                    <a:pt x="21" y="175"/>
                    <a:pt x="72" y="414"/>
                    <a:pt x="72" y="578"/>
                  </a:cubicBezTo>
                  <a:cubicBezTo>
                    <a:pt x="72" y="742"/>
                    <a:pt x="0" y="1070"/>
                    <a:pt x="109" y="1210"/>
                  </a:cubicBezTo>
                  <a:cubicBezTo>
                    <a:pt x="149" y="1261"/>
                    <a:pt x="202" y="1277"/>
                    <a:pt x="258" y="1277"/>
                  </a:cubicBezTo>
                  <a:cubicBezTo>
                    <a:pt x="315" y="1277"/>
                    <a:pt x="376" y="1261"/>
                    <a:pt x="431" y="1248"/>
                  </a:cubicBezTo>
                  <a:cubicBezTo>
                    <a:pt x="622" y="1202"/>
                    <a:pt x="817" y="1178"/>
                    <a:pt x="1013" y="1178"/>
                  </a:cubicBezTo>
                  <a:cubicBezTo>
                    <a:pt x="1156" y="1178"/>
                    <a:pt x="1299" y="1191"/>
                    <a:pt x="1441" y="1217"/>
                  </a:cubicBezTo>
                  <a:cubicBezTo>
                    <a:pt x="1448" y="1219"/>
                    <a:pt x="1455" y="1219"/>
                    <a:pt x="1462" y="1219"/>
                  </a:cubicBezTo>
                  <a:cubicBezTo>
                    <a:pt x="1506" y="1219"/>
                    <a:pt x="1547" y="1182"/>
                    <a:pt x="1547" y="1135"/>
                  </a:cubicBezTo>
                  <a:cubicBezTo>
                    <a:pt x="1558" y="865"/>
                    <a:pt x="1571" y="595"/>
                    <a:pt x="1578" y="325"/>
                  </a:cubicBezTo>
                  <a:cubicBezTo>
                    <a:pt x="1578" y="230"/>
                    <a:pt x="1599" y="103"/>
                    <a:pt x="1506" y="39"/>
                  </a:cubicBezTo>
                  <a:cubicBezTo>
                    <a:pt x="1462" y="9"/>
                    <a:pt x="1398" y="1"/>
                    <a:pt x="13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1;p55"/>
            <p:cNvSpPr/>
            <p:nvPr/>
          </p:nvSpPr>
          <p:spPr>
            <a:xfrm>
              <a:off x="6732367" y="2364686"/>
              <a:ext cx="36238" cy="3287"/>
            </a:xfrm>
            <a:custGeom>
              <a:avLst/>
              <a:gdLst/>
              <a:ahLst/>
              <a:cxnLst/>
              <a:rect l="l" t="t" r="r" b="b"/>
              <a:pathLst>
                <a:path w="1411" h="128" extrusionOk="0">
                  <a:moveTo>
                    <a:pt x="41" y="0"/>
                  </a:moveTo>
                  <a:cubicBezTo>
                    <a:pt x="10" y="0"/>
                    <a:pt x="1" y="55"/>
                    <a:pt x="37" y="58"/>
                  </a:cubicBezTo>
                  <a:cubicBezTo>
                    <a:pt x="365" y="104"/>
                    <a:pt x="697" y="127"/>
                    <a:pt x="1028" y="127"/>
                  </a:cubicBezTo>
                  <a:cubicBezTo>
                    <a:pt x="1139" y="127"/>
                    <a:pt x="1249" y="125"/>
                    <a:pt x="1359" y="120"/>
                  </a:cubicBezTo>
                  <a:cubicBezTo>
                    <a:pt x="1360" y="120"/>
                    <a:pt x="1361" y="120"/>
                    <a:pt x="1362" y="120"/>
                  </a:cubicBezTo>
                  <a:cubicBezTo>
                    <a:pt x="1410" y="120"/>
                    <a:pt x="1409" y="45"/>
                    <a:pt x="1362" y="45"/>
                  </a:cubicBezTo>
                  <a:cubicBezTo>
                    <a:pt x="1269" y="47"/>
                    <a:pt x="1176" y="48"/>
                    <a:pt x="1084" y="48"/>
                  </a:cubicBezTo>
                  <a:cubicBezTo>
                    <a:pt x="736" y="48"/>
                    <a:pt x="389" y="33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22;p55"/>
            <p:cNvSpPr/>
            <p:nvPr/>
          </p:nvSpPr>
          <p:spPr>
            <a:xfrm>
              <a:off x="6760438" y="2349944"/>
              <a:ext cx="50261" cy="5008"/>
            </a:xfrm>
            <a:custGeom>
              <a:avLst/>
              <a:gdLst/>
              <a:ahLst/>
              <a:cxnLst/>
              <a:rect l="l" t="t" r="r" b="b"/>
              <a:pathLst>
                <a:path w="1957" h="195" extrusionOk="0">
                  <a:moveTo>
                    <a:pt x="55" y="0"/>
                  </a:moveTo>
                  <a:cubicBezTo>
                    <a:pt x="10" y="0"/>
                    <a:pt x="1" y="79"/>
                    <a:pt x="47" y="86"/>
                  </a:cubicBezTo>
                  <a:cubicBezTo>
                    <a:pt x="517" y="159"/>
                    <a:pt x="990" y="194"/>
                    <a:pt x="1465" y="194"/>
                  </a:cubicBezTo>
                  <a:cubicBezTo>
                    <a:pt x="1608" y="194"/>
                    <a:pt x="1752" y="191"/>
                    <a:pt x="1895" y="185"/>
                  </a:cubicBezTo>
                  <a:cubicBezTo>
                    <a:pt x="1957" y="185"/>
                    <a:pt x="1957" y="93"/>
                    <a:pt x="1895" y="93"/>
                  </a:cubicBezTo>
                  <a:cubicBezTo>
                    <a:pt x="1839" y="93"/>
                    <a:pt x="1783" y="94"/>
                    <a:pt x="1728" y="94"/>
                  </a:cubicBezTo>
                  <a:cubicBezTo>
                    <a:pt x="1169" y="94"/>
                    <a:pt x="613" y="63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7177">
            <a:off x="9088813" y="3869044"/>
            <a:ext cx="1546489" cy="196250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 rot="20564716">
            <a:off x="1142220" y="4664316"/>
            <a:ext cx="2304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Ravie" panose="04040805050809020602" pitchFamily="82" charset="0"/>
              </a:rPr>
              <a:t>Kg</a:t>
            </a:r>
            <a:endParaRPr lang="zh-TW" altLang="en-US" sz="7200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Ravie" panose="04040805050809020602" pitchFamily="82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 rot="604446">
            <a:off x="2738579" y="3283774"/>
            <a:ext cx="2225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Ravie" panose="04040805050809020602" pitchFamily="82" charset="0"/>
              </a:rPr>
              <a:t>Cal</a:t>
            </a:r>
            <a:endParaRPr lang="zh-TW" altLang="en-US" sz="7200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Ravie" panose="04040805050809020602" pitchFamily="82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 rot="604446">
            <a:off x="5295489" y="4929620"/>
            <a:ext cx="1139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Ravie" panose="04040805050809020602" pitchFamily="82" charset="0"/>
              </a:rPr>
              <a:t>J</a:t>
            </a:r>
            <a:endParaRPr lang="zh-TW" altLang="en-US" sz="5400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Ravie" panose="04040805050809020602" pitchFamily="82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0943990">
            <a:off x="6481452" y="3648529"/>
            <a:ext cx="2225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Ravie" panose="04040805050809020602" pitchFamily="82" charset="0"/>
              </a:rPr>
              <a:t>Watt</a:t>
            </a:r>
            <a:endParaRPr lang="zh-TW" altLang="en-US" sz="4000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Ravie" panose="04040805050809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6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77844" y="2139751"/>
            <a:ext cx="8405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想換外幣的時候卻不清楚現在匯率多少</a:t>
            </a:r>
            <a:r>
              <a:rPr kumimoji="0" lang="en-US" altLang="zh-TW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?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3491" y="480291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oogle Shape;2517;p55"/>
          <p:cNvGrpSpPr/>
          <p:nvPr/>
        </p:nvGrpSpPr>
        <p:grpSpPr>
          <a:xfrm rot="484879">
            <a:off x="1184486" y="1782848"/>
            <a:ext cx="1125549" cy="1044212"/>
            <a:chOff x="6663486" y="2336281"/>
            <a:chExt cx="342245" cy="317513"/>
          </a:xfrm>
        </p:grpSpPr>
        <p:sp>
          <p:nvSpPr>
            <p:cNvPr id="7" name="Google Shape;2518;p55"/>
            <p:cNvSpPr/>
            <p:nvPr/>
          </p:nvSpPr>
          <p:spPr>
            <a:xfrm>
              <a:off x="6663486" y="2336281"/>
              <a:ext cx="342245" cy="317513"/>
            </a:xfrm>
            <a:custGeom>
              <a:avLst/>
              <a:gdLst/>
              <a:ahLst/>
              <a:cxnLst/>
              <a:rect l="l" t="t" r="r" b="b"/>
              <a:pathLst>
                <a:path w="13326" h="12363" extrusionOk="0">
                  <a:moveTo>
                    <a:pt x="5917" y="144"/>
                  </a:moveTo>
                  <a:cubicBezTo>
                    <a:pt x="8268" y="144"/>
                    <a:pt x="10898" y="1431"/>
                    <a:pt x="11995" y="3493"/>
                  </a:cubicBezTo>
                  <a:cubicBezTo>
                    <a:pt x="13325" y="5992"/>
                    <a:pt x="12039" y="10256"/>
                    <a:pt x="8851" y="10256"/>
                  </a:cubicBezTo>
                  <a:cubicBezTo>
                    <a:pt x="8797" y="10256"/>
                    <a:pt x="8744" y="10254"/>
                    <a:pt x="8689" y="10252"/>
                  </a:cubicBezTo>
                  <a:cubicBezTo>
                    <a:pt x="8687" y="10252"/>
                    <a:pt x="8685" y="10252"/>
                    <a:pt x="8683" y="10252"/>
                  </a:cubicBezTo>
                  <a:cubicBezTo>
                    <a:pt x="8566" y="10252"/>
                    <a:pt x="8568" y="10436"/>
                    <a:pt x="8689" y="10443"/>
                  </a:cubicBezTo>
                  <a:lnTo>
                    <a:pt x="8716" y="10443"/>
                  </a:lnTo>
                  <a:cubicBezTo>
                    <a:pt x="8805" y="11089"/>
                    <a:pt x="9082" y="11690"/>
                    <a:pt x="9509" y="12182"/>
                  </a:cubicBezTo>
                  <a:cubicBezTo>
                    <a:pt x="9096" y="12154"/>
                    <a:pt x="8693" y="12048"/>
                    <a:pt x="8320" y="11878"/>
                  </a:cubicBezTo>
                  <a:lnTo>
                    <a:pt x="8320" y="11878"/>
                  </a:lnTo>
                  <a:cubicBezTo>
                    <a:pt x="8385" y="11901"/>
                    <a:pt x="8494" y="11895"/>
                    <a:pt x="8563" y="11898"/>
                  </a:cubicBezTo>
                  <a:cubicBezTo>
                    <a:pt x="8672" y="11908"/>
                    <a:pt x="8778" y="11915"/>
                    <a:pt x="8887" y="11915"/>
                  </a:cubicBezTo>
                  <a:cubicBezTo>
                    <a:pt x="8915" y="11915"/>
                    <a:pt x="8921" y="11871"/>
                    <a:pt x="8894" y="11867"/>
                  </a:cubicBezTo>
                  <a:cubicBezTo>
                    <a:pt x="8809" y="11854"/>
                    <a:pt x="8720" y="11843"/>
                    <a:pt x="8631" y="11837"/>
                  </a:cubicBezTo>
                  <a:lnTo>
                    <a:pt x="8494" y="11826"/>
                  </a:lnTo>
                  <a:lnTo>
                    <a:pt x="8327" y="11826"/>
                  </a:lnTo>
                  <a:cubicBezTo>
                    <a:pt x="8334" y="11820"/>
                    <a:pt x="8334" y="11813"/>
                    <a:pt x="8331" y="11802"/>
                  </a:cubicBezTo>
                  <a:lnTo>
                    <a:pt x="8324" y="11792"/>
                  </a:lnTo>
                  <a:cubicBezTo>
                    <a:pt x="8319" y="11787"/>
                    <a:pt x="8314" y="11784"/>
                    <a:pt x="8307" y="11784"/>
                  </a:cubicBezTo>
                  <a:cubicBezTo>
                    <a:pt x="8305" y="11784"/>
                    <a:pt x="8303" y="11784"/>
                    <a:pt x="8300" y="11785"/>
                  </a:cubicBezTo>
                  <a:cubicBezTo>
                    <a:pt x="8242" y="11799"/>
                    <a:pt x="8262" y="11843"/>
                    <a:pt x="8300" y="11867"/>
                  </a:cubicBezTo>
                  <a:cubicBezTo>
                    <a:pt x="8064" y="11755"/>
                    <a:pt x="7842" y="11611"/>
                    <a:pt x="7647" y="11440"/>
                  </a:cubicBezTo>
                  <a:lnTo>
                    <a:pt x="7647" y="11440"/>
                  </a:lnTo>
                  <a:cubicBezTo>
                    <a:pt x="7910" y="11451"/>
                    <a:pt x="8173" y="11471"/>
                    <a:pt x="8436" y="11502"/>
                  </a:cubicBezTo>
                  <a:cubicBezTo>
                    <a:pt x="8437" y="11502"/>
                    <a:pt x="8438" y="11502"/>
                    <a:pt x="8439" y="11502"/>
                  </a:cubicBezTo>
                  <a:cubicBezTo>
                    <a:pt x="8474" y="11502"/>
                    <a:pt x="8483" y="11440"/>
                    <a:pt x="8447" y="11434"/>
                  </a:cubicBezTo>
                  <a:cubicBezTo>
                    <a:pt x="8153" y="11386"/>
                    <a:pt x="7859" y="11362"/>
                    <a:pt x="7562" y="11362"/>
                  </a:cubicBezTo>
                  <a:cubicBezTo>
                    <a:pt x="7443" y="11249"/>
                    <a:pt x="7340" y="11119"/>
                    <a:pt x="7251" y="10979"/>
                  </a:cubicBezTo>
                  <a:lnTo>
                    <a:pt x="7251" y="10979"/>
                  </a:lnTo>
                  <a:cubicBezTo>
                    <a:pt x="7473" y="11017"/>
                    <a:pt x="7695" y="11061"/>
                    <a:pt x="7917" y="11085"/>
                  </a:cubicBezTo>
                  <a:cubicBezTo>
                    <a:pt x="7918" y="11085"/>
                    <a:pt x="7919" y="11085"/>
                    <a:pt x="7920" y="11085"/>
                  </a:cubicBezTo>
                  <a:cubicBezTo>
                    <a:pt x="7948" y="11085"/>
                    <a:pt x="7954" y="11034"/>
                    <a:pt x="7924" y="11031"/>
                  </a:cubicBezTo>
                  <a:cubicBezTo>
                    <a:pt x="7695" y="10986"/>
                    <a:pt x="7463" y="10959"/>
                    <a:pt x="7231" y="10928"/>
                  </a:cubicBezTo>
                  <a:cubicBezTo>
                    <a:pt x="7227" y="10928"/>
                    <a:pt x="7224" y="10928"/>
                    <a:pt x="7221" y="10932"/>
                  </a:cubicBezTo>
                  <a:cubicBezTo>
                    <a:pt x="7142" y="10795"/>
                    <a:pt x="7081" y="10648"/>
                    <a:pt x="7040" y="10494"/>
                  </a:cubicBezTo>
                  <a:lnTo>
                    <a:pt x="7040" y="10494"/>
                  </a:lnTo>
                  <a:cubicBezTo>
                    <a:pt x="7132" y="10501"/>
                    <a:pt x="7225" y="10505"/>
                    <a:pt x="7318" y="10505"/>
                  </a:cubicBezTo>
                  <a:cubicBezTo>
                    <a:pt x="7498" y="10505"/>
                    <a:pt x="7679" y="10492"/>
                    <a:pt x="7859" y="10467"/>
                  </a:cubicBezTo>
                  <a:cubicBezTo>
                    <a:pt x="7892" y="10460"/>
                    <a:pt x="7887" y="10402"/>
                    <a:pt x="7852" y="10402"/>
                  </a:cubicBezTo>
                  <a:cubicBezTo>
                    <a:pt x="7851" y="10402"/>
                    <a:pt x="7850" y="10402"/>
                    <a:pt x="7849" y="10402"/>
                  </a:cubicBezTo>
                  <a:cubicBezTo>
                    <a:pt x="7630" y="10424"/>
                    <a:pt x="7410" y="10435"/>
                    <a:pt x="7190" y="10435"/>
                  </a:cubicBezTo>
                  <a:cubicBezTo>
                    <a:pt x="7135" y="10435"/>
                    <a:pt x="7081" y="10434"/>
                    <a:pt x="7026" y="10433"/>
                  </a:cubicBezTo>
                  <a:cubicBezTo>
                    <a:pt x="7002" y="10331"/>
                    <a:pt x="6985" y="10225"/>
                    <a:pt x="6978" y="10119"/>
                  </a:cubicBezTo>
                  <a:cubicBezTo>
                    <a:pt x="6980" y="10084"/>
                    <a:pt x="6954" y="10066"/>
                    <a:pt x="6928" y="10066"/>
                  </a:cubicBezTo>
                  <a:cubicBezTo>
                    <a:pt x="6903" y="10066"/>
                    <a:pt x="6877" y="10082"/>
                    <a:pt x="6876" y="10115"/>
                  </a:cubicBezTo>
                  <a:cubicBezTo>
                    <a:pt x="6246" y="10206"/>
                    <a:pt x="5587" y="10281"/>
                    <a:pt x="4934" y="10281"/>
                  </a:cubicBezTo>
                  <a:cubicBezTo>
                    <a:pt x="3915" y="10281"/>
                    <a:pt x="2911" y="10098"/>
                    <a:pt x="2053" y="9507"/>
                  </a:cubicBezTo>
                  <a:lnTo>
                    <a:pt x="2053" y="9507"/>
                  </a:lnTo>
                  <a:cubicBezTo>
                    <a:pt x="2702" y="9593"/>
                    <a:pt x="3355" y="9675"/>
                    <a:pt x="4007" y="9743"/>
                  </a:cubicBezTo>
                  <a:cubicBezTo>
                    <a:pt x="4009" y="9743"/>
                    <a:pt x="4011" y="9744"/>
                    <a:pt x="4013" y="9744"/>
                  </a:cubicBezTo>
                  <a:cubicBezTo>
                    <a:pt x="4048" y="9744"/>
                    <a:pt x="4046" y="9685"/>
                    <a:pt x="4007" y="9678"/>
                  </a:cubicBezTo>
                  <a:cubicBezTo>
                    <a:pt x="3324" y="9586"/>
                    <a:pt x="2637" y="9507"/>
                    <a:pt x="1948" y="9432"/>
                  </a:cubicBezTo>
                  <a:cubicBezTo>
                    <a:pt x="1749" y="9285"/>
                    <a:pt x="1565" y="9115"/>
                    <a:pt x="1401" y="8927"/>
                  </a:cubicBezTo>
                  <a:lnTo>
                    <a:pt x="1401" y="8927"/>
                  </a:lnTo>
                  <a:cubicBezTo>
                    <a:pt x="1794" y="9019"/>
                    <a:pt x="2190" y="9081"/>
                    <a:pt x="2590" y="9111"/>
                  </a:cubicBezTo>
                  <a:cubicBezTo>
                    <a:pt x="2591" y="9111"/>
                    <a:pt x="2592" y="9111"/>
                    <a:pt x="2593" y="9111"/>
                  </a:cubicBezTo>
                  <a:cubicBezTo>
                    <a:pt x="2630" y="9111"/>
                    <a:pt x="2626" y="9053"/>
                    <a:pt x="2590" y="9046"/>
                  </a:cubicBezTo>
                  <a:cubicBezTo>
                    <a:pt x="2166" y="8999"/>
                    <a:pt x="1749" y="8941"/>
                    <a:pt x="1336" y="8852"/>
                  </a:cubicBezTo>
                  <a:cubicBezTo>
                    <a:pt x="1172" y="8654"/>
                    <a:pt x="1029" y="8439"/>
                    <a:pt x="909" y="8213"/>
                  </a:cubicBezTo>
                  <a:lnTo>
                    <a:pt x="909" y="8213"/>
                  </a:lnTo>
                  <a:cubicBezTo>
                    <a:pt x="1237" y="8237"/>
                    <a:pt x="1568" y="8264"/>
                    <a:pt x="1896" y="8278"/>
                  </a:cubicBezTo>
                  <a:cubicBezTo>
                    <a:pt x="1941" y="8278"/>
                    <a:pt x="1941" y="8217"/>
                    <a:pt x="1896" y="8213"/>
                  </a:cubicBezTo>
                  <a:cubicBezTo>
                    <a:pt x="1555" y="8186"/>
                    <a:pt x="1213" y="8165"/>
                    <a:pt x="872" y="8148"/>
                  </a:cubicBezTo>
                  <a:cubicBezTo>
                    <a:pt x="763" y="7933"/>
                    <a:pt x="667" y="7708"/>
                    <a:pt x="592" y="7479"/>
                  </a:cubicBezTo>
                  <a:lnTo>
                    <a:pt x="592" y="7479"/>
                  </a:lnTo>
                  <a:cubicBezTo>
                    <a:pt x="895" y="7529"/>
                    <a:pt x="1201" y="7556"/>
                    <a:pt x="1507" y="7556"/>
                  </a:cubicBezTo>
                  <a:cubicBezTo>
                    <a:pt x="1556" y="7556"/>
                    <a:pt x="1605" y="7555"/>
                    <a:pt x="1654" y="7554"/>
                  </a:cubicBezTo>
                  <a:cubicBezTo>
                    <a:pt x="1702" y="7554"/>
                    <a:pt x="1702" y="7486"/>
                    <a:pt x="1654" y="7486"/>
                  </a:cubicBezTo>
                  <a:cubicBezTo>
                    <a:pt x="1292" y="7482"/>
                    <a:pt x="926" y="7452"/>
                    <a:pt x="568" y="7400"/>
                  </a:cubicBezTo>
                  <a:cubicBezTo>
                    <a:pt x="510" y="7209"/>
                    <a:pt x="462" y="7018"/>
                    <a:pt x="424" y="6820"/>
                  </a:cubicBezTo>
                  <a:lnTo>
                    <a:pt x="424" y="6820"/>
                  </a:lnTo>
                  <a:cubicBezTo>
                    <a:pt x="895" y="6828"/>
                    <a:pt x="1365" y="6840"/>
                    <a:pt x="1834" y="6840"/>
                  </a:cubicBezTo>
                  <a:cubicBezTo>
                    <a:pt x="2098" y="6840"/>
                    <a:pt x="2361" y="6836"/>
                    <a:pt x="2624" y="6827"/>
                  </a:cubicBezTo>
                  <a:cubicBezTo>
                    <a:pt x="2665" y="6823"/>
                    <a:pt x="2665" y="6765"/>
                    <a:pt x="2624" y="6762"/>
                  </a:cubicBezTo>
                  <a:cubicBezTo>
                    <a:pt x="2257" y="6745"/>
                    <a:pt x="1888" y="6739"/>
                    <a:pt x="1519" y="6739"/>
                  </a:cubicBezTo>
                  <a:cubicBezTo>
                    <a:pt x="1150" y="6739"/>
                    <a:pt x="781" y="6745"/>
                    <a:pt x="414" y="6748"/>
                  </a:cubicBezTo>
                  <a:cubicBezTo>
                    <a:pt x="373" y="6536"/>
                    <a:pt x="346" y="6321"/>
                    <a:pt x="332" y="6106"/>
                  </a:cubicBezTo>
                  <a:lnTo>
                    <a:pt x="332" y="6106"/>
                  </a:lnTo>
                  <a:cubicBezTo>
                    <a:pt x="338" y="6121"/>
                    <a:pt x="354" y="6131"/>
                    <a:pt x="372" y="6131"/>
                  </a:cubicBezTo>
                  <a:cubicBezTo>
                    <a:pt x="375" y="6131"/>
                    <a:pt x="377" y="6130"/>
                    <a:pt x="380" y="6130"/>
                  </a:cubicBezTo>
                  <a:cubicBezTo>
                    <a:pt x="390" y="6126"/>
                    <a:pt x="401" y="6120"/>
                    <a:pt x="404" y="6106"/>
                  </a:cubicBezTo>
                  <a:lnTo>
                    <a:pt x="404" y="6099"/>
                  </a:lnTo>
                  <a:cubicBezTo>
                    <a:pt x="560" y="6121"/>
                    <a:pt x="1135" y="6134"/>
                    <a:pt x="1303" y="6134"/>
                  </a:cubicBezTo>
                  <a:cubicBezTo>
                    <a:pt x="1322" y="6134"/>
                    <a:pt x="1336" y="6134"/>
                    <a:pt x="1343" y="6133"/>
                  </a:cubicBezTo>
                  <a:cubicBezTo>
                    <a:pt x="1387" y="6133"/>
                    <a:pt x="1387" y="6062"/>
                    <a:pt x="1343" y="6062"/>
                  </a:cubicBezTo>
                  <a:cubicBezTo>
                    <a:pt x="1111" y="6062"/>
                    <a:pt x="875" y="6058"/>
                    <a:pt x="643" y="6044"/>
                  </a:cubicBezTo>
                  <a:cubicBezTo>
                    <a:pt x="589" y="6041"/>
                    <a:pt x="514" y="6020"/>
                    <a:pt x="449" y="6020"/>
                  </a:cubicBezTo>
                  <a:cubicBezTo>
                    <a:pt x="400" y="6020"/>
                    <a:pt x="355" y="6032"/>
                    <a:pt x="329" y="6072"/>
                  </a:cubicBezTo>
                  <a:cubicBezTo>
                    <a:pt x="315" y="5915"/>
                    <a:pt x="308" y="5754"/>
                    <a:pt x="312" y="5597"/>
                  </a:cubicBezTo>
                  <a:cubicBezTo>
                    <a:pt x="312" y="5478"/>
                    <a:pt x="322" y="5361"/>
                    <a:pt x="332" y="5245"/>
                  </a:cubicBezTo>
                  <a:cubicBezTo>
                    <a:pt x="725" y="5286"/>
                    <a:pt x="1121" y="5320"/>
                    <a:pt x="1514" y="5341"/>
                  </a:cubicBezTo>
                  <a:cubicBezTo>
                    <a:pt x="1515" y="5341"/>
                    <a:pt x="1516" y="5341"/>
                    <a:pt x="1517" y="5341"/>
                  </a:cubicBezTo>
                  <a:cubicBezTo>
                    <a:pt x="1558" y="5341"/>
                    <a:pt x="1554" y="5283"/>
                    <a:pt x="1514" y="5280"/>
                  </a:cubicBezTo>
                  <a:cubicBezTo>
                    <a:pt x="1121" y="5235"/>
                    <a:pt x="728" y="5204"/>
                    <a:pt x="336" y="5180"/>
                  </a:cubicBezTo>
                  <a:cubicBezTo>
                    <a:pt x="356" y="4945"/>
                    <a:pt x="394" y="4713"/>
                    <a:pt x="441" y="4480"/>
                  </a:cubicBezTo>
                  <a:cubicBezTo>
                    <a:pt x="1271" y="4511"/>
                    <a:pt x="2101" y="4538"/>
                    <a:pt x="2935" y="4549"/>
                  </a:cubicBezTo>
                  <a:cubicBezTo>
                    <a:pt x="2993" y="4549"/>
                    <a:pt x="2993" y="4460"/>
                    <a:pt x="2935" y="4460"/>
                  </a:cubicBezTo>
                  <a:cubicBezTo>
                    <a:pt x="2108" y="4426"/>
                    <a:pt x="1285" y="4415"/>
                    <a:pt x="459" y="4405"/>
                  </a:cubicBezTo>
                  <a:cubicBezTo>
                    <a:pt x="513" y="4166"/>
                    <a:pt x="582" y="3931"/>
                    <a:pt x="667" y="3702"/>
                  </a:cubicBezTo>
                  <a:cubicBezTo>
                    <a:pt x="919" y="3751"/>
                    <a:pt x="1175" y="3775"/>
                    <a:pt x="1432" y="3775"/>
                  </a:cubicBezTo>
                  <a:cubicBezTo>
                    <a:pt x="1586" y="3775"/>
                    <a:pt x="1740" y="3766"/>
                    <a:pt x="1893" y="3750"/>
                  </a:cubicBezTo>
                  <a:cubicBezTo>
                    <a:pt x="1940" y="3743"/>
                    <a:pt x="1941" y="3674"/>
                    <a:pt x="1896" y="3674"/>
                  </a:cubicBezTo>
                  <a:cubicBezTo>
                    <a:pt x="1895" y="3674"/>
                    <a:pt x="1894" y="3674"/>
                    <a:pt x="1893" y="3674"/>
                  </a:cubicBezTo>
                  <a:cubicBezTo>
                    <a:pt x="1735" y="3691"/>
                    <a:pt x="1576" y="3699"/>
                    <a:pt x="1417" y="3699"/>
                  </a:cubicBezTo>
                  <a:cubicBezTo>
                    <a:pt x="1174" y="3699"/>
                    <a:pt x="929" y="3680"/>
                    <a:pt x="687" y="3640"/>
                  </a:cubicBezTo>
                  <a:cubicBezTo>
                    <a:pt x="803" y="3340"/>
                    <a:pt x="947" y="3049"/>
                    <a:pt x="1114" y="2776"/>
                  </a:cubicBezTo>
                  <a:cubicBezTo>
                    <a:pt x="1582" y="2821"/>
                    <a:pt x="2047" y="2875"/>
                    <a:pt x="2518" y="2909"/>
                  </a:cubicBezTo>
                  <a:cubicBezTo>
                    <a:pt x="2555" y="2909"/>
                    <a:pt x="2552" y="2851"/>
                    <a:pt x="2518" y="2848"/>
                  </a:cubicBezTo>
                  <a:cubicBezTo>
                    <a:pt x="2060" y="2797"/>
                    <a:pt x="1599" y="2766"/>
                    <a:pt x="1142" y="2725"/>
                  </a:cubicBezTo>
                  <a:cubicBezTo>
                    <a:pt x="1326" y="2431"/>
                    <a:pt x="1541" y="2155"/>
                    <a:pt x="1780" y="1902"/>
                  </a:cubicBezTo>
                  <a:cubicBezTo>
                    <a:pt x="2245" y="1950"/>
                    <a:pt x="2709" y="2001"/>
                    <a:pt x="3177" y="2032"/>
                  </a:cubicBezTo>
                  <a:cubicBezTo>
                    <a:pt x="3178" y="2032"/>
                    <a:pt x="3179" y="2032"/>
                    <a:pt x="3180" y="2032"/>
                  </a:cubicBezTo>
                  <a:cubicBezTo>
                    <a:pt x="3232" y="2032"/>
                    <a:pt x="3227" y="1953"/>
                    <a:pt x="3177" y="1950"/>
                  </a:cubicBezTo>
                  <a:cubicBezTo>
                    <a:pt x="2733" y="1899"/>
                    <a:pt x="2286" y="1868"/>
                    <a:pt x="1838" y="1837"/>
                  </a:cubicBezTo>
                  <a:cubicBezTo>
                    <a:pt x="2655" y="983"/>
                    <a:pt x="3754" y="399"/>
                    <a:pt x="5035" y="208"/>
                  </a:cubicBezTo>
                  <a:cubicBezTo>
                    <a:pt x="5322" y="165"/>
                    <a:pt x="5617" y="144"/>
                    <a:pt x="5917" y="144"/>
                  </a:cubicBezTo>
                  <a:close/>
                  <a:moveTo>
                    <a:pt x="6137" y="1"/>
                  </a:moveTo>
                  <a:cubicBezTo>
                    <a:pt x="3651" y="1"/>
                    <a:pt x="1370" y="1403"/>
                    <a:pt x="496" y="3623"/>
                  </a:cubicBezTo>
                  <a:cubicBezTo>
                    <a:pt x="486" y="3630"/>
                    <a:pt x="479" y="3647"/>
                    <a:pt x="486" y="3661"/>
                  </a:cubicBezTo>
                  <a:cubicBezTo>
                    <a:pt x="103" y="4648"/>
                    <a:pt x="1" y="5799"/>
                    <a:pt x="284" y="7059"/>
                  </a:cubicBezTo>
                  <a:cubicBezTo>
                    <a:pt x="851" y="9571"/>
                    <a:pt x="2835" y="10402"/>
                    <a:pt x="5010" y="10402"/>
                  </a:cubicBezTo>
                  <a:cubicBezTo>
                    <a:pt x="5626" y="10402"/>
                    <a:pt x="6257" y="10335"/>
                    <a:pt x="6876" y="10221"/>
                  </a:cubicBezTo>
                  <a:lnTo>
                    <a:pt x="6876" y="10221"/>
                  </a:lnTo>
                  <a:cubicBezTo>
                    <a:pt x="6848" y="11588"/>
                    <a:pt x="8528" y="12363"/>
                    <a:pt x="9699" y="12363"/>
                  </a:cubicBezTo>
                  <a:cubicBezTo>
                    <a:pt x="9702" y="12363"/>
                    <a:pt x="9704" y="12363"/>
                    <a:pt x="9707" y="12363"/>
                  </a:cubicBezTo>
                  <a:cubicBezTo>
                    <a:pt x="9785" y="12359"/>
                    <a:pt x="9823" y="12267"/>
                    <a:pt x="9768" y="12212"/>
                  </a:cubicBezTo>
                  <a:cubicBezTo>
                    <a:pt x="9294" y="11734"/>
                    <a:pt x="8983" y="11116"/>
                    <a:pt x="8884" y="10450"/>
                  </a:cubicBezTo>
                  <a:cubicBezTo>
                    <a:pt x="11134" y="10450"/>
                    <a:pt x="12497" y="8380"/>
                    <a:pt x="12651" y="6284"/>
                  </a:cubicBezTo>
                  <a:cubicBezTo>
                    <a:pt x="12849" y="3599"/>
                    <a:pt x="11271" y="1649"/>
                    <a:pt x="8877" y="587"/>
                  </a:cubicBezTo>
                  <a:cubicBezTo>
                    <a:pt x="7975" y="187"/>
                    <a:pt x="7042" y="1"/>
                    <a:pt x="6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9;p55"/>
            <p:cNvSpPr/>
            <p:nvPr/>
          </p:nvSpPr>
          <p:spPr>
            <a:xfrm>
              <a:off x="6725715" y="2382098"/>
              <a:ext cx="182962" cy="159771"/>
            </a:xfrm>
            <a:custGeom>
              <a:avLst/>
              <a:gdLst/>
              <a:ahLst/>
              <a:cxnLst/>
              <a:rect l="l" t="t" r="r" b="b"/>
              <a:pathLst>
                <a:path w="7124" h="6221" extrusionOk="0">
                  <a:moveTo>
                    <a:pt x="3590" y="176"/>
                  </a:moveTo>
                  <a:cubicBezTo>
                    <a:pt x="3782" y="176"/>
                    <a:pt x="3978" y="201"/>
                    <a:pt x="4176" y="255"/>
                  </a:cubicBezTo>
                  <a:cubicBezTo>
                    <a:pt x="5993" y="743"/>
                    <a:pt x="6532" y="3352"/>
                    <a:pt x="4770" y="4257"/>
                  </a:cubicBezTo>
                  <a:cubicBezTo>
                    <a:pt x="4757" y="4264"/>
                    <a:pt x="4750" y="4271"/>
                    <a:pt x="4743" y="4281"/>
                  </a:cubicBezTo>
                  <a:cubicBezTo>
                    <a:pt x="4741" y="4281"/>
                    <a:pt x="4738" y="4281"/>
                    <a:pt x="4736" y="4281"/>
                  </a:cubicBezTo>
                  <a:cubicBezTo>
                    <a:pt x="4712" y="4281"/>
                    <a:pt x="4691" y="4297"/>
                    <a:pt x="4688" y="4322"/>
                  </a:cubicBezTo>
                  <a:cubicBezTo>
                    <a:pt x="4664" y="4582"/>
                    <a:pt x="4664" y="4841"/>
                    <a:pt x="4681" y="5101"/>
                  </a:cubicBezTo>
                  <a:cubicBezTo>
                    <a:pt x="4692" y="5244"/>
                    <a:pt x="4815" y="5777"/>
                    <a:pt x="4746" y="5879"/>
                  </a:cubicBezTo>
                  <a:cubicBezTo>
                    <a:pt x="4708" y="5939"/>
                    <a:pt x="4617" y="5954"/>
                    <a:pt x="4517" y="5954"/>
                  </a:cubicBezTo>
                  <a:cubicBezTo>
                    <a:pt x="4419" y="5954"/>
                    <a:pt x="4312" y="5940"/>
                    <a:pt x="4235" y="5940"/>
                  </a:cubicBezTo>
                  <a:cubicBezTo>
                    <a:pt x="4224" y="5940"/>
                    <a:pt x="4213" y="5940"/>
                    <a:pt x="4203" y="5941"/>
                  </a:cubicBezTo>
                  <a:cubicBezTo>
                    <a:pt x="4016" y="5954"/>
                    <a:pt x="3831" y="5985"/>
                    <a:pt x="3647" y="6030"/>
                  </a:cubicBezTo>
                  <a:cubicBezTo>
                    <a:pt x="3636" y="5309"/>
                    <a:pt x="3667" y="4585"/>
                    <a:pt x="3739" y="3864"/>
                  </a:cubicBezTo>
                  <a:cubicBezTo>
                    <a:pt x="3750" y="3882"/>
                    <a:pt x="3769" y="3889"/>
                    <a:pt x="3789" y="3889"/>
                  </a:cubicBezTo>
                  <a:cubicBezTo>
                    <a:pt x="3793" y="3889"/>
                    <a:pt x="3796" y="3889"/>
                    <a:pt x="3800" y="3888"/>
                  </a:cubicBezTo>
                  <a:cubicBezTo>
                    <a:pt x="5026" y="3745"/>
                    <a:pt x="4654" y="1815"/>
                    <a:pt x="3718" y="1487"/>
                  </a:cubicBezTo>
                  <a:cubicBezTo>
                    <a:pt x="3612" y="1450"/>
                    <a:pt x="3500" y="1432"/>
                    <a:pt x="3388" y="1432"/>
                  </a:cubicBezTo>
                  <a:cubicBezTo>
                    <a:pt x="3059" y="1432"/>
                    <a:pt x="2738" y="1593"/>
                    <a:pt x="2585" y="1907"/>
                  </a:cubicBezTo>
                  <a:cubicBezTo>
                    <a:pt x="2434" y="2215"/>
                    <a:pt x="2557" y="2430"/>
                    <a:pt x="2632" y="2737"/>
                  </a:cubicBezTo>
                  <a:cubicBezTo>
                    <a:pt x="2694" y="3000"/>
                    <a:pt x="2670" y="3099"/>
                    <a:pt x="2499" y="3318"/>
                  </a:cubicBezTo>
                  <a:cubicBezTo>
                    <a:pt x="2363" y="3489"/>
                    <a:pt x="2182" y="3636"/>
                    <a:pt x="2038" y="3803"/>
                  </a:cubicBezTo>
                  <a:cubicBezTo>
                    <a:pt x="342" y="2434"/>
                    <a:pt x="1766" y="176"/>
                    <a:pt x="3590" y="176"/>
                  </a:cubicBezTo>
                  <a:close/>
                  <a:moveTo>
                    <a:pt x="3639" y="1"/>
                  </a:moveTo>
                  <a:cubicBezTo>
                    <a:pt x="1673" y="1"/>
                    <a:pt x="1" y="2585"/>
                    <a:pt x="1987" y="3895"/>
                  </a:cubicBezTo>
                  <a:cubicBezTo>
                    <a:pt x="1994" y="3899"/>
                    <a:pt x="2002" y="3901"/>
                    <a:pt x="2009" y="3901"/>
                  </a:cubicBezTo>
                  <a:cubicBezTo>
                    <a:pt x="2020" y="3901"/>
                    <a:pt x="2030" y="3898"/>
                    <a:pt x="2038" y="3892"/>
                  </a:cubicBezTo>
                  <a:cubicBezTo>
                    <a:pt x="2048" y="3904"/>
                    <a:pt x="2064" y="3910"/>
                    <a:pt x="2080" y="3910"/>
                  </a:cubicBezTo>
                  <a:cubicBezTo>
                    <a:pt x="2095" y="3910"/>
                    <a:pt x="2112" y="3904"/>
                    <a:pt x="2124" y="3892"/>
                  </a:cubicBezTo>
                  <a:cubicBezTo>
                    <a:pt x="2284" y="3735"/>
                    <a:pt x="2441" y="3574"/>
                    <a:pt x="2608" y="3427"/>
                  </a:cubicBezTo>
                  <a:cubicBezTo>
                    <a:pt x="2697" y="3345"/>
                    <a:pt x="2902" y="3236"/>
                    <a:pt x="2940" y="3113"/>
                  </a:cubicBezTo>
                  <a:cubicBezTo>
                    <a:pt x="2998" y="2922"/>
                    <a:pt x="2759" y="2659"/>
                    <a:pt x="2718" y="2488"/>
                  </a:cubicBezTo>
                  <a:cubicBezTo>
                    <a:pt x="2575" y="1912"/>
                    <a:pt x="2941" y="1629"/>
                    <a:pt x="3361" y="1629"/>
                  </a:cubicBezTo>
                  <a:cubicBezTo>
                    <a:pt x="3656" y="1629"/>
                    <a:pt x="3978" y="1768"/>
                    <a:pt x="4169" y="2044"/>
                  </a:cubicBezTo>
                  <a:cubicBezTo>
                    <a:pt x="4487" y="2505"/>
                    <a:pt x="4610" y="3625"/>
                    <a:pt x="3804" y="3721"/>
                  </a:cubicBezTo>
                  <a:cubicBezTo>
                    <a:pt x="3780" y="3724"/>
                    <a:pt x="3759" y="3735"/>
                    <a:pt x="3746" y="3752"/>
                  </a:cubicBezTo>
                  <a:cubicBezTo>
                    <a:pt x="3743" y="3710"/>
                    <a:pt x="3709" y="3689"/>
                    <a:pt x="3674" y="3689"/>
                  </a:cubicBezTo>
                  <a:cubicBezTo>
                    <a:pt x="3634" y="3689"/>
                    <a:pt x="3591" y="3716"/>
                    <a:pt x="3585" y="3769"/>
                  </a:cubicBezTo>
                  <a:cubicBezTo>
                    <a:pt x="3490" y="4554"/>
                    <a:pt x="3459" y="5343"/>
                    <a:pt x="3483" y="6135"/>
                  </a:cubicBezTo>
                  <a:cubicBezTo>
                    <a:pt x="3483" y="6183"/>
                    <a:pt x="3521" y="6220"/>
                    <a:pt x="3567" y="6220"/>
                  </a:cubicBezTo>
                  <a:cubicBezTo>
                    <a:pt x="3574" y="6220"/>
                    <a:pt x="3581" y="6219"/>
                    <a:pt x="3589" y="6217"/>
                  </a:cubicBezTo>
                  <a:cubicBezTo>
                    <a:pt x="3868" y="6144"/>
                    <a:pt x="4153" y="6106"/>
                    <a:pt x="4440" y="6106"/>
                  </a:cubicBezTo>
                  <a:cubicBezTo>
                    <a:pt x="4577" y="6106"/>
                    <a:pt x="4715" y="6114"/>
                    <a:pt x="4852" y="6132"/>
                  </a:cubicBezTo>
                  <a:cubicBezTo>
                    <a:pt x="4900" y="6132"/>
                    <a:pt x="4938" y="6094"/>
                    <a:pt x="4938" y="6047"/>
                  </a:cubicBezTo>
                  <a:cubicBezTo>
                    <a:pt x="4873" y="5490"/>
                    <a:pt x="4862" y="4930"/>
                    <a:pt x="4784" y="4377"/>
                  </a:cubicBezTo>
                  <a:lnTo>
                    <a:pt x="4784" y="4377"/>
                  </a:lnTo>
                  <a:cubicBezTo>
                    <a:pt x="4794" y="4379"/>
                    <a:pt x="4803" y="4381"/>
                    <a:pt x="4814" y="4381"/>
                  </a:cubicBezTo>
                  <a:cubicBezTo>
                    <a:pt x="4819" y="4381"/>
                    <a:pt x="4823" y="4381"/>
                    <a:pt x="4828" y="4380"/>
                  </a:cubicBezTo>
                  <a:cubicBezTo>
                    <a:pt x="7123" y="3721"/>
                    <a:pt x="5908" y="319"/>
                    <a:pt x="3971" y="26"/>
                  </a:cubicBezTo>
                  <a:cubicBezTo>
                    <a:pt x="3860" y="9"/>
                    <a:pt x="3749" y="1"/>
                    <a:pt x="3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20;p55"/>
            <p:cNvSpPr/>
            <p:nvPr/>
          </p:nvSpPr>
          <p:spPr>
            <a:xfrm>
              <a:off x="6812085" y="2546749"/>
              <a:ext cx="41066" cy="32822"/>
            </a:xfrm>
            <a:custGeom>
              <a:avLst/>
              <a:gdLst/>
              <a:ahLst/>
              <a:cxnLst/>
              <a:rect l="l" t="t" r="r" b="b"/>
              <a:pathLst>
                <a:path w="1599" h="1278" extrusionOk="0">
                  <a:moveTo>
                    <a:pt x="1330" y="1"/>
                  </a:moveTo>
                  <a:cubicBezTo>
                    <a:pt x="1239" y="1"/>
                    <a:pt x="1142" y="16"/>
                    <a:pt x="1079" y="18"/>
                  </a:cubicBezTo>
                  <a:cubicBezTo>
                    <a:pt x="840" y="22"/>
                    <a:pt x="594" y="11"/>
                    <a:pt x="359" y="56"/>
                  </a:cubicBezTo>
                  <a:cubicBezTo>
                    <a:pt x="321" y="66"/>
                    <a:pt x="321" y="117"/>
                    <a:pt x="359" y="127"/>
                  </a:cubicBezTo>
                  <a:cubicBezTo>
                    <a:pt x="495" y="148"/>
                    <a:pt x="635" y="158"/>
                    <a:pt x="775" y="158"/>
                  </a:cubicBezTo>
                  <a:cubicBezTo>
                    <a:pt x="781" y="158"/>
                    <a:pt x="787" y="158"/>
                    <a:pt x="792" y="158"/>
                  </a:cubicBezTo>
                  <a:cubicBezTo>
                    <a:pt x="890" y="158"/>
                    <a:pt x="1019" y="142"/>
                    <a:pt x="1137" y="142"/>
                  </a:cubicBezTo>
                  <a:cubicBezTo>
                    <a:pt x="1210" y="142"/>
                    <a:pt x="1278" y="148"/>
                    <a:pt x="1332" y="168"/>
                  </a:cubicBezTo>
                  <a:cubicBezTo>
                    <a:pt x="1482" y="220"/>
                    <a:pt x="1411" y="438"/>
                    <a:pt x="1404" y="578"/>
                  </a:cubicBezTo>
                  <a:cubicBezTo>
                    <a:pt x="1397" y="732"/>
                    <a:pt x="1390" y="886"/>
                    <a:pt x="1383" y="1039"/>
                  </a:cubicBezTo>
                  <a:cubicBezTo>
                    <a:pt x="1247" y="1015"/>
                    <a:pt x="1109" y="1003"/>
                    <a:pt x="972" y="1003"/>
                  </a:cubicBezTo>
                  <a:cubicBezTo>
                    <a:pt x="835" y="1003"/>
                    <a:pt x="699" y="1015"/>
                    <a:pt x="564" y="1039"/>
                  </a:cubicBezTo>
                  <a:cubicBezTo>
                    <a:pt x="525" y="1045"/>
                    <a:pt x="412" y="1093"/>
                    <a:pt x="357" y="1093"/>
                  </a:cubicBezTo>
                  <a:cubicBezTo>
                    <a:pt x="350" y="1093"/>
                    <a:pt x="343" y="1093"/>
                    <a:pt x="338" y="1090"/>
                  </a:cubicBezTo>
                  <a:cubicBezTo>
                    <a:pt x="209" y="1039"/>
                    <a:pt x="246" y="872"/>
                    <a:pt x="246" y="776"/>
                  </a:cubicBezTo>
                  <a:cubicBezTo>
                    <a:pt x="246" y="646"/>
                    <a:pt x="185" y="271"/>
                    <a:pt x="287" y="179"/>
                  </a:cubicBezTo>
                  <a:cubicBezTo>
                    <a:pt x="352" y="119"/>
                    <a:pt x="293" y="41"/>
                    <a:pt x="225" y="41"/>
                  </a:cubicBezTo>
                  <a:cubicBezTo>
                    <a:pt x="207" y="41"/>
                    <a:pt x="188" y="46"/>
                    <a:pt x="171" y="59"/>
                  </a:cubicBezTo>
                  <a:cubicBezTo>
                    <a:pt x="21" y="175"/>
                    <a:pt x="72" y="414"/>
                    <a:pt x="72" y="578"/>
                  </a:cubicBezTo>
                  <a:cubicBezTo>
                    <a:pt x="72" y="742"/>
                    <a:pt x="0" y="1070"/>
                    <a:pt x="109" y="1210"/>
                  </a:cubicBezTo>
                  <a:cubicBezTo>
                    <a:pt x="149" y="1261"/>
                    <a:pt x="202" y="1277"/>
                    <a:pt x="258" y="1277"/>
                  </a:cubicBezTo>
                  <a:cubicBezTo>
                    <a:pt x="315" y="1277"/>
                    <a:pt x="376" y="1261"/>
                    <a:pt x="431" y="1248"/>
                  </a:cubicBezTo>
                  <a:cubicBezTo>
                    <a:pt x="622" y="1202"/>
                    <a:pt x="817" y="1178"/>
                    <a:pt x="1013" y="1178"/>
                  </a:cubicBezTo>
                  <a:cubicBezTo>
                    <a:pt x="1156" y="1178"/>
                    <a:pt x="1299" y="1191"/>
                    <a:pt x="1441" y="1217"/>
                  </a:cubicBezTo>
                  <a:cubicBezTo>
                    <a:pt x="1448" y="1219"/>
                    <a:pt x="1455" y="1219"/>
                    <a:pt x="1462" y="1219"/>
                  </a:cubicBezTo>
                  <a:cubicBezTo>
                    <a:pt x="1506" y="1219"/>
                    <a:pt x="1547" y="1182"/>
                    <a:pt x="1547" y="1135"/>
                  </a:cubicBezTo>
                  <a:cubicBezTo>
                    <a:pt x="1558" y="865"/>
                    <a:pt x="1571" y="595"/>
                    <a:pt x="1578" y="325"/>
                  </a:cubicBezTo>
                  <a:cubicBezTo>
                    <a:pt x="1578" y="230"/>
                    <a:pt x="1599" y="103"/>
                    <a:pt x="1506" y="39"/>
                  </a:cubicBezTo>
                  <a:cubicBezTo>
                    <a:pt x="1462" y="9"/>
                    <a:pt x="1398" y="1"/>
                    <a:pt x="13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1;p55"/>
            <p:cNvSpPr/>
            <p:nvPr/>
          </p:nvSpPr>
          <p:spPr>
            <a:xfrm>
              <a:off x="6732367" y="2364686"/>
              <a:ext cx="36238" cy="3287"/>
            </a:xfrm>
            <a:custGeom>
              <a:avLst/>
              <a:gdLst/>
              <a:ahLst/>
              <a:cxnLst/>
              <a:rect l="l" t="t" r="r" b="b"/>
              <a:pathLst>
                <a:path w="1411" h="128" extrusionOk="0">
                  <a:moveTo>
                    <a:pt x="41" y="0"/>
                  </a:moveTo>
                  <a:cubicBezTo>
                    <a:pt x="10" y="0"/>
                    <a:pt x="1" y="55"/>
                    <a:pt x="37" y="58"/>
                  </a:cubicBezTo>
                  <a:cubicBezTo>
                    <a:pt x="365" y="104"/>
                    <a:pt x="697" y="127"/>
                    <a:pt x="1028" y="127"/>
                  </a:cubicBezTo>
                  <a:cubicBezTo>
                    <a:pt x="1139" y="127"/>
                    <a:pt x="1249" y="125"/>
                    <a:pt x="1359" y="120"/>
                  </a:cubicBezTo>
                  <a:cubicBezTo>
                    <a:pt x="1360" y="120"/>
                    <a:pt x="1361" y="120"/>
                    <a:pt x="1362" y="120"/>
                  </a:cubicBezTo>
                  <a:cubicBezTo>
                    <a:pt x="1410" y="120"/>
                    <a:pt x="1409" y="45"/>
                    <a:pt x="1362" y="45"/>
                  </a:cubicBezTo>
                  <a:cubicBezTo>
                    <a:pt x="1269" y="47"/>
                    <a:pt x="1176" y="48"/>
                    <a:pt x="1084" y="48"/>
                  </a:cubicBezTo>
                  <a:cubicBezTo>
                    <a:pt x="736" y="48"/>
                    <a:pt x="389" y="33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22;p55"/>
            <p:cNvSpPr/>
            <p:nvPr/>
          </p:nvSpPr>
          <p:spPr>
            <a:xfrm>
              <a:off x="6760438" y="2349944"/>
              <a:ext cx="50261" cy="5008"/>
            </a:xfrm>
            <a:custGeom>
              <a:avLst/>
              <a:gdLst/>
              <a:ahLst/>
              <a:cxnLst/>
              <a:rect l="l" t="t" r="r" b="b"/>
              <a:pathLst>
                <a:path w="1957" h="195" extrusionOk="0">
                  <a:moveTo>
                    <a:pt x="55" y="0"/>
                  </a:moveTo>
                  <a:cubicBezTo>
                    <a:pt x="10" y="0"/>
                    <a:pt x="1" y="79"/>
                    <a:pt x="47" y="86"/>
                  </a:cubicBezTo>
                  <a:cubicBezTo>
                    <a:pt x="517" y="159"/>
                    <a:pt x="990" y="194"/>
                    <a:pt x="1465" y="194"/>
                  </a:cubicBezTo>
                  <a:cubicBezTo>
                    <a:pt x="1608" y="194"/>
                    <a:pt x="1752" y="191"/>
                    <a:pt x="1895" y="185"/>
                  </a:cubicBezTo>
                  <a:cubicBezTo>
                    <a:pt x="1957" y="185"/>
                    <a:pt x="1957" y="93"/>
                    <a:pt x="1895" y="93"/>
                  </a:cubicBezTo>
                  <a:cubicBezTo>
                    <a:pt x="1839" y="93"/>
                    <a:pt x="1783" y="94"/>
                    <a:pt x="1728" y="94"/>
                  </a:cubicBezTo>
                  <a:cubicBezTo>
                    <a:pt x="1169" y="94"/>
                    <a:pt x="613" y="63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4926509" y="3149363"/>
            <a:ext cx="5769201" cy="2916000"/>
            <a:chOff x="5138945" y="3177072"/>
            <a:chExt cx="5769201" cy="2916000"/>
          </a:xfrm>
        </p:grpSpPr>
        <p:sp>
          <p:nvSpPr>
            <p:cNvPr id="12" name="任意多边形 8"/>
            <p:cNvSpPr/>
            <p:nvPr/>
          </p:nvSpPr>
          <p:spPr>
            <a:xfrm>
              <a:off x="5138945" y="5547431"/>
              <a:ext cx="5769201" cy="60959"/>
            </a:xfrm>
            <a:custGeom>
              <a:avLst/>
              <a:gdLst>
                <a:gd name="connsiteX0" fmla="*/ 0 w 3585029"/>
                <a:gd name="connsiteY0" fmla="*/ 58058 h 58058"/>
                <a:gd name="connsiteX1" fmla="*/ 2423886 w 3585029"/>
                <a:gd name="connsiteY1" fmla="*/ 14515 h 58058"/>
                <a:gd name="connsiteX2" fmla="*/ 3585029 w 3585029"/>
                <a:gd name="connsiteY2" fmla="*/ 0 h 58058"/>
                <a:gd name="connsiteX0" fmla="*/ 0 w 3657601"/>
                <a:gd name="connsiteY0" fmla="*/ 46769 h 46769"/>
                <a:gd name="connsiteX1" fmla="*/ 2423886 w 3657601"/>
                <a:gd name="connsiteY1" fmla="*/ 3226 h 46769"/>
                <a:gd name="connsiteX2" fmla="*/ 3657601 w 3657601"/>
                <a:gd name="connsiteY2" fmla="*/ 3226 h 46769"/>
                <a:gd name="connsiteX0" fmla="*/ 0 w 3657601"/>
                <a:gd name="connsiteY0" fmla="*/ 43543 h 43543"/>
                <a:gd name="connsiteX1" fmla="*/ 2046515 w 3657601"/>
                <a:gd name="connsiteY1" fmla="*/ 29029 h 43543"/>
                <a:gd name="connsiteX2" fmla="*/ 3657601 w 3657601"/>
                <a:gd name="connsiteY2" fmla="*/ 0 h 4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1" h="43543">
                  <a:moveTo>
                    <a:pt x="0" y="43543"/>
                  </a:moveTo>
                  <a:lnTo>
                    <a:pt x="2046515" y="29029"/>
                  </a:lnTo>
                  <a:lnTo>
                    <a:pt x="3657601" y="0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13" name="任意多边形 10"/>
            <p:cNvSpPr/>
            <p:nvPr/>
          </p:nvSpPr>
          <p:spPr>
            <a:xfrm>
              <a:off x="5510499" y="3457061"/>
              <a:ext cx="5068760" cy="1858140"/>
            </a:xfrm>
            <a:custGeom>
              <a:avLst/>
              <a:gdLst>
                <a:gd name="connsiteX0" fmla="*/ 0 w 3802743"/>
                <a:gd name="connsiteY0" fmla="*/ 1393605 h 1393605"/>
                <a:gd name="connsiteX1" fmla="*/ 174172 w 3802743"/>
                <a:gd name="connsiteY1" fmla="*/ 1059777 h 1393605"/>
                <a:gd name="connsiteX2" fmla="*/ 290286 w 3802743"/>
                <a:gd name="connsiteY2" fmla="*/ 1219434 h 1393605"/>
                <a:gd name="connsiteX3" fmla="*/ 537029 w 3802743"/>
                <a:gd name="connsiteY3" fmla="*/ 667891 h 1393605"/>
                <a:gd name="connsiteX4" fmla="*/ 754743 w 3802743"/>
                <a:gd name="connsiteY4" fmla="*/ 1190405 h 1393605"/>
                <a:gd name="connsiteX5" fmla="*/ 870857 w 3802743"/>
                <a:gd name="connsiteY5" fmla="*/ 827548 h 1393605"/>
                <a:gd name="connsiteX6" fmla="*/ 1059543 w 3802743"/>
                <a:gd name="connsiteY6" fmla="*/ 1146862 h 1393605"/>
                <a:gd name="connsiteX7" fmla="*/ 1277257 w 3802743"/>
                <a:gd name="connsiteY7" fmla="*/ 595320 h 1393605"/>
                <a:gd name="connsiteX8" fmla="*/ 1436915 w 3802743"/>
                <a:gd name="connsiteY8" fmla="*/ 1074291 h 1393605"/>
                <a:gd name="connsiteX9" fmla="*/ 1669143 w 3802743"/>
                <a:gd name="connsiteY9" fmla="*/ 174405 h 1393605"/>
                <a:gd name="connsiteX10" fmla="*/ 1886857 w 3802743"/>
                <a:gd name="connsiteY10" fmla="*/ 1074291 h 1393605"/>
                <a:gd name="connsiteX11" fmla="*/ 2104572 w 3802743"/>
                <a:gd name="connsiteY11" fmla="*/ 638862 h 1393605"/>
                <a:gd name="connsiteX12" fmla="*/ 2220686 w 3802743"/>
                <a:gd name="connsiteY12" fmla="*/ 363091 h 1393605"/>
                <a:gd name="connsiteX13" fmla="*/ 2351315 w 3802743"/>
                <a:gd name="connsiteY13" fmla="*/ 1030748 h 1393605"/>
                <a:gd name="connsiteX14" fmla="*/ 2510972 w 3802743"/>
                <a:gd name="connsiteY14" fmla="*/ 145377 h 1393605"/>
                <a:gd name="connsiteX15" fmla="*/ 2612572 w 3802743"/>
                <a:gd name="connsiteY15" fmla="*/ 566291 h 1393605"/>
                <a:gd name="connsiteX16" fmla="*/ 2714172 w 3802743"/>
                <a:gd name="connsiteY16" fmla="*/ 377605 h 1393605"/>
                <a:gd name="connsiteX17" fmla="*/ 2801257 w 3802743"/>
                <a:gd name="connsiteY17" fmla="*/ 551777 h 1393605"/>
                <a:gd name="connsiteX18" fmla="*/ 2960915 w 3802743"/>
                <a:gd name="connsiteY18" fmla="*/ 276005 h 1393605"/>
                <a:gd name="connsiteX19" fmla="*/ 3149600 w 3802743"/>
                <a:gd name="connsiteY19" fmla="*/ 696920 h 1393605"/>
                <a:gd name="connsiteX20" fmla="*/ 3222172 w 3802743"/>
                <a:gd name="connsiteY20" fmla="*/ 234 h 1393605"/>
                <a:gd name="connsiteX21" fmla="*/ 3410857 w 3802743"/>
                <a:gd name="connsiteY21" fmla="*/ 784005 h 1393605"/>
                <a:gd name="connsiteX22" fmla="*/ 3526972 w 3802743"/>
                <a:gd name="connsiteY22" fmla="*/ 595320 h 1393605"/>
                <a:gd name="connsiteX23" fmla="*/ 3802743 w 3802743"/>
                <a:gd name="connsiteY23" fmla="*/ 1175891 h 139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02743" h="1393605">
                  <a:moveTo>
                    <a:pt x="0" y="1393605"/>
                  </a:moveTo>
                  <a:cubicBezTo>
                    <a:pt x="62895" y="1241205"/>
                    <a:pt x="125791" y="1088805"/>
                    <a:pt x="174172" y="1059777"/>
                  </a:cubicBezTo>
                  <a:cubicBezTo>
                    <a:pt x="222553" y="1030749"/>
                    <a:pt x="229810" y="1284748"/>
                    <a:pt x="290286" y="1219434"/>
                  </a:cubicBezTo>
                  <a:cubicBezTo>
                    <a:pt x="350762" y="1154120"/>
                    <a:pt x="459620" y="672729"/>
                    <a:pt x="537029" y="667891"/>
                  </a:cubicBezTo>
                  <a:cubicBezTo>
                    <a:pt x="614438" y="663053"/>
                    <a:pt x="699105" y="1163796"/>
                    <a:pt x="754743" y="1190405"/>
                  </a:cubicBezTo>
                  <a:cubicBezTo>
                    <a:pt x="810381" y="1217014"/>
                    <a:pt x="820057" y="834805"/>
                    <a:pt x="870857" y="827548"/>
                  </a:cubicBezTo>
                  <a:cubicBezTo>
                    <a:pt x="921657" y="820291"/>
                    <a:pt x="991810" y="1185567"/>
                    <a:pt x="1059543" y="1146862"/>
                  </a:cubicBezTo>
                  <a:cubicBezTo>
                    <a:pt x="1127276" y="1108157"/>
                    <a:pt x="1214362" y="607415"/>
                    <a:pt x="1277257" y="595320"/>
                  </a:cubicBezTo>
                  <a:cubicBezTo>
                    <a:pt x="1340152" y="583225"/>
                    <a:pt x="1371601" y="1144443"/>
                    <a:pt x="1436915" y="1074291"/>
                  </a:cubicBezTo>
                  <a:cubicBezTo>
                    <a:pt x="1502229" y="1004138"/>
                    <a:pt x="1594153" y="174405"/>
                    <a:pt x="1669143" y="174405"/>
                  </a:cubicBezTo>
                  <a:cubicBezTo>
                    <a:pt x="1744133" y="174405"/>
                    <a:pt x="1814286" y="996882"/>
                    <a:pt x="1886857" y="1074291"/>
                  </a:cubicBezTo>
                  <a:cubicBezTo>
                    <a:pt x="1959428" y="1151700"/>
                    <a:pt x="2048934" y="757395"/>
                    <a:pt x="2104572" y="638862"/>
                  </a:cubicBezTo>
                  <a:cubicBezTo>
                    <a:pt x="2160210" y="520329"/>
                    <a:pt x="2179562" y="297777"/>
                    <a:pt x="2220686" y="363091"/>
                  </a:cubicBezTo>
                  <a:cubicBezTo>
                    <a:pt x="2261810" y="428405"/>
                    <a:pt x="2302934" y="1067034"/>
                    <a:pt x="2351315" y="1030748"/>
                  </a:cubicBezTo>
                  <a:cubicBezTo>
                    <a:pt x="2399696" y="994462"/>
                    <a:pt x="2467429" y="222787"/>
                    <a:pt x="2510972" y="145377"/>
                  </a:cubicBezTo>
                  <a:cubicBezTo>
                    <a:pt x="2554515" y="67967"/>
                    <a:pt x="2578705" y="527586"/>
                    <a:pt x="2612572" y="566291"/>
                  </a:cubicBezTo>
                  <a:cubicBezTo>
                    <a:pt x="2646439" y="604996"/>
                    <a:pt x="2682725" y="380024"/>
                    <a:pt x="2714172" y="377605"/>
                  </a:cubicBezTo>
                  <a:cubicBezTo>
                    <a:pt x="2745620" y="375186"/>
                    <a:pt x="2760133" y="568710"/>
                    <a:pt x="2801257" y="551777"/>
                  </a:cubicBezTo>
                  <a:cubicBezTo>
                    <a:pt x="2842381" y="534844"/>
                    <a:pt x="2902858" y="251815"/>
                    <a:pt x="2960915" y="276005"/>
                  </a:cubicBezTo>
                  <a:cubicBezTo>
                    <a:pt x="3018972" y="300195"/>
                    <a:pt x="3106057" y="742882"/>
                    <a:pt x="3149600" y="696920"/>
                  </a:cubicBezTo>
                  <a:cubicBezTo>
                    <a:pt x="3193143" y="650958"/>
                    <a:pt x="3178629" y="-14280"/>
                    <a:pt x="3222172" y="234"/>
                  </a:cubicBezTo>
                  <a:cubicBezTo>
                    <a:pt x="3265715" y="14748"/>
                    <a:pt x="3360057" y="684824"/>
                    <a:pt x="3410857" y="784005"/>
                  </a:cubicBezTo>
                  <a:cubicBezTo>
                    <a:pt x="3461657" y="883186"/>
                    <a:pt x="3461658" y="530006"/>
                    <a:pt x="3526972" y="595320"/>
                  </a:cubicBezTo>
                  <a:cubicBezTo>
                    <a:pt x="3592286" y="660634"/>
                    <a:pt x="3697514" y="918262"/>
                    <a:pt x="3802743" y="1175891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  <p:sp>
          <p:nvSpPr>
            <p:cNvPr id="14" name="任意多边形 8"/>
            <p:cNvSpPr/>
            <p:nvPr/>
          </p:nvSpPr>
          <p:spPr>
            <a:xfrm rot="5400000">
              <a:off x="4022019" y="4604592"/>
              <a:ext cx="2916000" cy="60959"/>
            </a:xfrm>
            <a:custGeom>
              <a:avLst/>
              <a:gdLst>
                <a:gd name="connsiteX0" fmla="*/ 0 w 3585029"/>
                <a:gd name="connsiteY0" fmla="*/ 58058 h 58058"/>
                <a:gd name="connsiteX1" fmla="*/ 2423886 w 3585029"/>
                <a:gd name="connsiteY1" fmla="*/ 14515 h 58058"/>
                <a:gd name="connsiteX2" fmla="*/ 3585029 w 3585029"/>
                <a:gd name="connsiteY2" fmla="*/ 0 h 58058"/>
                <a:gd name="connsiteX0" fmla="*/ 0 w 3657601"/>
                <a:gd name="connsiteY0" fmla="*/ 46769 h 46769"/>
                <a:gd name="connsiteX1" fmla="*/ 2423886 w 3657601"/>
                <a:gd name="connsiteY1" fmla="*/ 3226 h 46769"/>
                <a:gd name="connsiteX2" fmla="*/ 3657601 w 3657601"/>
                <a:gd name="connsiteY2" fmla="*/ 3226 h 46769"/>
                <a:gd name="connsiteX0" fmla="*/ 0 w 3657601"/>
                <a:gd name="connsiteY0" fmla="*/ 43543 h 43543"/>
                <a:gd name="connsiteX1" fmla="*/ 2046515 w 3657601"/>
                <a:gd name="connsiteY1" fmla="*/ 29029 h 43543"/>
                <a:gd name="connsiteX2" fmla="*/ 3657601 w 3657601"/>
                <a:gd name="connsiteY2" fmla="*/ 0 h 4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1" h="43543">
                  <a:moveTo>
                    <a:pt x="0" y="43543"/>
                  </a:moveTo>
                  <a:lnTo>
                    <a:pt x="2046515" y="29029"/>
                  </a:lnTo>
                  <a:lnTo>
                    <a:pt x="3657601" y="0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zihun58hao-chuangzhonghei" panose="00000500000000000000" pitchFamily="2" charset="-122"/>
                <a:ea typeface="zihun58hao-chuangzhonghei" panose="00000500000000000000" pitchFamily="2" charset="-122"/>
                <a:sym typeface="zihun58hao-chuangzhonghei" panose="00000500000000000000" pitchFamily="2" charset="-122"/>
              </a:endParaRPr>
            </a:p>
          </p:txBody>
        </p:sp>
      </p:grpSp>
      <p:pic>
        <p:nvPicPr>
          <p:cNvPr id="16" name="Picture 2" descr="growth graph Icon 33291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615" y="3669498"/>
            <a:ext cx="2013663" cy="20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9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77844" y="2139751"/>
            <a:ext cx="8405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kern="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看到字詞突然不知道他的讀音</a:t>
            </a:r>
            <a:r>
              <a:rPr kumimoji="0" lang="en-US" altLang="zh-TW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?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3491" y="480291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oogle Shape;2517;p55"/>
          <p:cNvGrpSpPr/>
          <p:nvPr/>
        </p:nvGrpSpPr>
        <p:grpSpPr>
          <a:xfrm rot="484879">
            <a:off x="1184486" y="1782848"/>
            <a:ext cx="1125549" cy="1044212"/>
            <a:chOff x="6663486" y="2336281"/>
            <a:chExt cx="342245" cy="317513"/>
          </a:xfrm>
        </p:grpSpPr>
        <p:sp>
          <p:nvSpPr>
            <p:cNvPr id="7" name="Google Shape;2518;p55"/>
            <p:cNvSpPr/>
            <p:nvPr/>
          </p:nvSpPr>
          <p:spPr>
            <a:xfrm>
              <a:off x="6663486" y="2336281"/>
              <a:ext cx="342245" cy="317513"/>
            </a:xfrm>
            <a:custGeom>
              <a:avLst/>
              <a:gdLst/>
              <a:ahLst/>
              <a:cxnLst/>
              <a:rect l="l" t="t" r="r" b="b"/>
              <a:pathLst>
                <a:path w="13326" h="12363" extrusionOk="0">
                  <a:moveTo>
                    <a:pt x="5917" y="144"/>
                  </a:moveTo>
                  <a:cubicBezTo>
                    <a:pt x="8268" y="144"/>
                    <a:pt x="10898" y="1431"/>
                    <a:pt x="11995" y="3493"/>
                  </a:cubicBezTo>
                  <a:cubicBezTo>
                    <a:pt x="13325" y="5992"/>
                    <a:pt x="12039" y="10256"/>
                    <a:pt x="8851" y="10256"/>
                  </a:cubicBezTo>
                  <a:cubicBezTo>
                    <a:pt x="8797" y="10256"/>
                    <a:pt x="8744" y="10254"/>
                    <a:pt x="8689" y="10252"/>
                  </a:cubicBezTo>
                  <a:cubicBezTo>
                    <a:pt x="8687" y="10252"/>
                    <a:pt x="8685" y="10252"/>
                    <a:pt x="8683" y="10252"/>
                  </a:cubicBezTo>
                  <a:cubicBezTo>
                    <a:pt x="8566" y="10252"/>
                    <a:pt x="8568" y="10436"/>
                    <a:pt x="8689" y="10443"/>
                  </a:cubicBezTo>
                  <a:lnTo>
                    <a:pt x="8716" y="10443"/>
                  </a:lnTo>
                  <a:cubicBezTo>
                    <a:pt x="8805" y="11089"/>
                    <a:pt x="9082" y="11690"/>
                    <a:pt x="9509" y="12182"/>
                  </a:cubicBezTo>
                  <a:cubicBezTo>
                    <a:pt x="9096" y="12154"/>
                    <a:pt x="8693" y="12048"/>
                    <a:pt x="8320" y="11878"/>
                  </a:cubicBezTo>
                  <a:lnTo>
                    <a:pt x="8320" y="11878"/>
                  </a:lnTo>
                  <a:cubicBezTo>
                    <a:pt x="8385" y="11901"/>
                    <a:pt x="8494" y="11895"/>
                    <a:pt x="8563" y="11898"/>
                  </a:cubicBezTo>
                  <a:cubicBezTo>
                    <a:pt x="8672" y="11908"/>
                    <a:pt x="8778" y="11915"/>
                    <a:pt x="8887" y="11915"/>
                  </a:cubicBezTo>
                  <a:cubicBezTo>
                    <a:pt x="8915" y="11915"/>
                    <a:pt x="8921" y="11871"/>
                    <a:pt x="8894" y="11867"/>
                  </a:cubicBezTo>
                  <a:cubicBezTo>
                    <a:pt x="8809" y="11854"/>
                    <a:pt x="8720" y="11843"/>
                    <a:pt x="8631" y="11837"/>
                  </a:cubicBezTo>
                  <a:lnTo>
                    <a:pt x="8494" y="11826"/>
                  </a:lnTo>
                  <a:lnTo>
                    <a:pt x="8327" y="11826"/>
                  </a:lnTo>
                  <a:cubicBezTo>
                    <a:pt x="8334" y="11820"/>
                    <a:pt x="8334" y="11813"/>
                    <a:pt x="8331" y="11802"/>
                  </a:cubicBezTo>
                  <a:lnTo>
                    <a:pt x="8324" y="11792"/>
                  </a:lnTo>
                  <a:cubicBezTo>
                    <a:pt x="8319" y="11787"/>
                    <a:pt x="8314" y="11784"/>
                    <a:pt x="8307" y="11784"/>
                  </a:cubicBezTo>
                  <a:cubicBezTo>
                    <a:pt x="8305" y="11784"/>
                    <a:pt x="8303" y="11784"/>
                    <a:pt x="8300" y="11785"/>
                  </a:cubicBezTo>
                  <a:cubicBezTo>
                    <a:pt x="8242" y="11799"/>
                    <a:pt x="8262" y="11843"/>
                    <a:pt x="8300" y="11867"/>
                  </a:cubicBezTo>
                  <a:cubicBezTo>
                    <a:pt x="8064" y="11755"/>
                    <a:pt x="7842" y="11611"/>
                    <a:pt x="7647" y="11440"/>
                  </a:cubicBezTo>
                  <a:lnTo>
                    <a:pt x="7647" y="11440"/>
                  </a:lnTo>
                  <a:cubicBezTo>
                    <a:pt x="7910" y="11451"/>
                    <a:pt x="8173" y="11471"/>
                    <a:pt x="8436" y="11502"/>
                  </a:cubicBezTo>
                  <a:cubicBezTo>
                    <a:pt x="8437" y="11502"/>
                    <a:pt x="8438" y="11502"/>
                    <a:pt x="8439" y="11502"/>
                  </a:cubicBezTo>
                  <a:cubicBezTo>
                    <a:pt x="8474" y="11502"/>
                    <a:pt x="8483" y="11440"/>
                    <a:pt x="8447" y="11434"/>
                  </a:cubicBezTo>
                  <a:cubicBezTo>
                    <a:pt x="8153" y="11386"/>
                    <a:pt x="7859" y="11362"/>
                    <a:pt x="7562" y="11362"/>
                  </a:cubicBezTo>
                  <a:cubicBezTo>
                    <a:pt x="7443" y="11249"/>
                    <a:pt x="7340" y="11119"/>
                    <a:pt x="7251" y="10979"/>
                  </a:cubicBezTo>
                  <a:lnTo>
                    <a:pt x="7251" y="10979"/>
                  </a:lnTo>
                  <a:cubicBezTo>
                    <a:pt x="7473" y="11017"/>
                    <a:pt x="7695" y="11061"/>
                    <a:pt x="7917" y="11085"/>
                  </a:cubicBezTo>
                  <a:cubicBezTo>
                    <a:pt x="7918" y="11085"/>
                    <a:pt x="7919" y="11085"/>
                    <a:pt x="7920" y="11085"/>
                  </a:cubicBezTo>
                  <a:cubicBezTo>
                    <a:pt x="7948" y="11085"/>
                    <a:pt x="7954" y="11034"/>
                    <a:pt x="7924" y="11031"/>
                  </a:cubicBezTo>
                  <a:cubicBezTo>
                    <a:pt x="7695" y="10986"/>
                    <a:pt x="7463" y="10959"/>
                    <a:pt x="7231" y="10928"/>
                  </a:cubicBezTo>
                  <a:cubicBezTo>
                    <a:pt x="7227" y="10928"/>
                    <a:pt x="7224" y="10928"/>
                    <a:pt x="7221" y="10932"/>
                  </a:cubicBezTo>
                  <a:cubicBezTo>
                    <a:pt x="7142" y="10795"/>
                    <a:pt x="7081" y="10648"/>
                    <a:pt x="7040" y="10494"/>
                  </a:cubicBezTo>
                  <a:lnTo>
                    <a:pt x="7040" y="10494"/>
                  </a:lnTo>
                  <a:cubicBezTo>
                    <a:pt x="7132" y="10501"/>
                    <a:pt x="7225" y="10505"/>
                    <a:pt x="7318" y="10505"/>
                  </a:cubicBezTo>
                  <a:cubicBezTo>
                    <a:pt x="7498" y="10505"/>
                    <a:pt x="7679" y="10492"/>
                    <a:pt x="7859" y="10467"/>
                  </a:cubicBezTo>
                  <a:cubicBezTo>
                    <a:pt x="7892" y="10460"/>
                    <a:pt x="7887" y="10402"/>
                    <a:pt x="7852" y="10402"/>
                  </a:cubicBezTo>
                  <a:cubicBezTo>
                    <a:pt x="7851" y="10402"/>
                    <a:pt x="7850" y="10402"/>
                    <a:pt x="7849" y="10402"/>
                  </a:cubicBezTo>
                  <a:cubicBezTo>
                    <a:pt x="7630" y="10424"/>
                    <a:pt x="7410" y="10435"/>
                    <a:pt x="7190" y="10435"/>
                  </a:cubicBezTo>
                  <a:cubicBezTo>
                    <a:pt x="7135" y="10435"/>
                    <a:pt x="7081" y="10434"/>
                    <a:pt x="7026" y="10433"/>
                  </a:cubicBezTo>
                  <a:cubicBezTo>
                    <a:pt x="7002" y="10331"/>
                    <a:pt x="6985" y="10225"/>
                    <a:pt x="6978" y="10119"/>
                  </a:cubicBezTo>
                  <a:cubicBezTo>
                    <a:pt x="6980" y="10084"/>
                    <a:pt x="6954" y="10066"/>
                    <a:pt x="6928" y="10066"/>
                  </a:cubicBezTo>
                  <a:cubicBezTo>
                    <a:pt x="6903" y="10066"/>
                    <a:pt x="6877" y="10082"/>
                    <a:pt x="6876" y="10115"/>
                  </a:cubicBezTo>
                  <a:cubicBezTo>
                    <a:pt x="6246" y="10206"/>
                    <a:pt x="5587" y="10281"/>
                    <a:pt x="4934" y="10281"/>
                  </a:cubicBezTo>
                  <a:cubicBezTo>
                    <a:pt x="3915" y="10281"/>
                    <a:pt x="2911" y="10098"/>
                    <a:pt x="2053" y="9507"/>
                  </a:cubicBezTo>
                  <a:lnTo>
                    <a:pt x="2053" y="9507"/>
                  </a:lnTo>
                  <a:cubicBezTo>
                    <a:pt x="2702" y="9593"/>
                    <a:pt x="3355" y="9675"/>
                    <a:pt x="4007" y="9743"/>
                  </a:cubicBezTo>
                  <a:cubicBezTo>
                    <a:pt x="4009" y="9743"/>
                    <a:pt x="4011" y="9744"/>
                    <a:pt x="4013" y="9744"/>
                  </a:cubicBezTo>
                  <a:cubicBezTo>
                    <a:pt x="4048" y="9744"/>
                    <a:pt x="4046" y="9685"/>
                    <a:pt x="4007" y="9678"/>
                  </a:cubicBezTo>
                  <a:cubicBezTo>
                    <a:pt x="3324" y="9586"/>
                    <a:pt x="2637" y="9507"/>
                    <a:pt x="1948" y="9432"/>
                  </a:cubicBezTo>
                  <a:cubicBezTo>
                    <a:pt x="1749" y="9285"/>
                    <a:pt x="1565" y="9115"/>
                    <a:pt x="1401" y="8927"/>
                  </a:cubicBezTo>
                  <a:lnTo>
                    <a:pt x="1401" y="8927"/>
                  </a:lnTo>
                  <a:cubicBezTo>
                    <a:pt x="1794" y="9019"/>
                    <a:pt x="2190" y="9081"/>
                    <a:pt x="2590" y="9111"/>
                  </a:cubicBezTo>
                  <a:cubicBezTo>
                    <a:pt x="2591" y="9111"/>
                    <a:pt x="2592" y="9111"/>
                    <a:pt x="2593" y="9111"/>
                  </a:cubicBezTo>
                  <a:cubicBezTo>
                    <a:pt x="2630" y="9111"/>
                    <a:pt x="2626" y="9053"/>
                    <a:pt x="2590" y="9046"/>
                  </a:cubicBezTo>
                  <a:cubicBezTo>
                    <a:pt x="2166" y="8999"/>
                    <a:pt x="1749" y="8941"/>
                    <a:pt x="1336" y="8852"/>
                  </a:cubicBezTo>
                  <a:cubicBezTo>
                    <a:pt x="1172" y="8654"/>
                    <a:pt x="1029" y="8439"/>
                    <a:pt x="909" y="8213"/>
                  </a:cubicBezTo>
                  <a:lnTo>
                    <a:pt x="909" y="8213"/>
                  </a:lnTo>
                  <a:cubicBezTo>
                    <a:pt x="1237" y="8237"/>
                    <a:pt x="1568" y="8264"/>
                    <a:pt x="1896" y="8278"/>
                  </a:cubicBezTo>
                  <a:cubicBezTo>
                    <a:pt x="1941" y="8278"/>
                    <a:pt x="1941" y="8217"/>
                    <a:pt x="1896" y="8213"/>
                  </a:cubicBezTo>
                  <a:cubicBezTo>
                    <a:pt x="1555" y="8186"/>
                    <a:pt x="1213" y="8165"/>
                    <a:pt x="872" y="8148"/>
                  </a:cubicBezTo>
                  <a:cubicBezTo>
                    <a:pt x="763" y="7933"/>
                    <a:pt x="667" y="7708"/>
                    <a:pt x="592" y="7479"/>
                  </a:cubicBezTo>
                  <a:lnTo>
                    <a:pt x="592" y="7479"/>
                  </a:lnTo>
                  <a:cubicBezTo>
                    <a:pt x="895" y="7529"/>
                    <a:pt x="1201" y="7556"/>
                    <a:pt x="1507" y="7556"/>
                  </a:cubicBezTo>
                  <a:cubicBezTo>
                    <a:pt x="1556" y="7556"/>
                    <a:pt x="1605" y="7555"/>
                    <a:pt x="1654" y="7554"/>
                  </a:cubicBezTo>
                  <a:cubicBezTo>
                    <a:pt x="1702" y="7554"/>
                    <a:pt x="1702" y="7486"/>
                    <a:pt x="1654" y="7486"/>
                  </a:cubicBezTo>
                  <a:cubicBezTo>
                    <a:pt x="1292" y="7482"/>
                    <a:pt x="926" y="7452"/>
                    <a:pt x="568" y="7400"/>
                  </a:cubicBezTo>
                  <a:cubicBezTo>
                    <a:pt x="510" y="7209"/>
                    <a:pt x="462" y="7018"/>
                    <a:pt x="424" y="6820"/>
                  </a:cubicBezTo>
                  <a:lnTo>
                    <a:pt x="424" y="6820"/>
                  </a:lnTo>
                  <a:cubicBezTo>
                    <a:pt x="895" y="6828"/>
                    <a:pt x="1365" y="6840"/>
                    <a:pt x="1834" y="6840"/>
                  </a:cubicBezTo>
                  <a:cubicBezTo>
                    <a:pt x="2098" y="6840"/>
                    <a:pt x="2361" y="6836"/>
                    <a:pt x="2624" y="6827"/>
                  </a:cubicBezTo>
                  <a:cubicBezTo>
                    <a:pt x="2665" y="6823"/>
                    <a:pt x="2665" y="6765"/>
                    <a:pt x="2624" y="6762"/>
                  </a:cubicBezTo>
                  <a:cubicBezTo>
                    <a:pt x="2257" y="6745"/>
                    <a:pt x="1888" y="6739"/>
                    <a:pt x="1519" y="6739"/>
                  </a:cubicBezTo>
                  <a:cubicBezTo>
                    <a:pt x="1150" y="6739"/>
                    <a:pt x="781" y="6745"/>
                    <a:pt x="414" y="6748"/>
                  </a:cubicBezTo>
                  <a:cubicBezTo>
                    <a:pt x="373" y="6536"/>
                    <a:pt x="346" y="6321"/>
                    <a:pt x="332" y="6106"/>
                  </a:cubicBezTo>
                  <a:lnTo>
                    <a:pt x="332" y="6106"/>
                  </a:lnTo>
                  <a:cubicBezTo>
                    <a:pt x="338" y="6121"/>
                    <a:pt x="354" y="6131"/>
                    <a:pt x="372" y="6131"/>
                  </a:cubicBezTo>
                  <a:cubicBezTo>
                    <a:pt x="375" y="6131"/>
                    <a:pt x="377" y="6130"/>
                    <a:pt x="380" y="6130"/>
                  </a:cubicBezTo>
                  <a:cubicBezTo>
                    <a:pt x="390" y="6126"/>
                    <a:pt x="401" y="6120"/>
                    <a:pt x="404" y="6106"/>
                  </a:cubicBezTo>
                  <a:lnTo>
                    <a:pt x="404" y="6099"/>
                  </a:lnTo>
                  <a:cubicBezTo>
                    <a:pt x="560" y="6121"/>
                    <a:pt x="1135" y="6134"/>
                    <a:pt x="1303" y="6134"/>
                  </a:cubicBezTo>
                  <a:cubicBezTo>
                    <a:pt x="1322" y="6134"/>
                    <a:pt x="1336" y="6134"/>
                    <a:pt x="1343" y="6133"/>
                  </a:cubicBezTo>
                  <a:cubicBezTo>
                    <a:pt x="1387" y="6133"/>
                    <a:pt x="1387" y="6062"/>
                    <a:pt x="1343" y="6062"/>
                  </a:cubicBezTo>
                  <a:cubicBezTo>
                    <a:pt x="1111" y="6062"/>
                    <a:pt x="875" y="6058"/>
                    <a:pt x="643" y="6044"/>
                  </a:cubicBezTo>
                  <a:cubicBezTo>
                    <a:pt x="589" y="6041"/>
                    <a:pt x="514" y="6020"/>
                    <a:pt x="449" y="6020"/>
                  </a:cubicBezTo>
                  <a:cubicBezTo>
                    <a:pt x="400" y="6020"/>
                    <a:pt x="355" y="6032"/>
                    <a:pt x="329" y="6072"/>
                  </a:cubicBezTo>
                  <a:cubicBezTo>
                    <a:pt x="315" y="5915"/>
                    <a:pt x="308" y="5754"/>
                    <a:pt x="312" y="5597"/>
                  </a:cubicBezTo>
                  <a:cubicBezTo>
                    <a:pt x="312" y="5478"/>
                    <a:pt x="322" y="5361"/>
                    <a:pt x="332" y="5245"/>
                  </a:cubicBezTo>
                  <a:cubicBezTo>
                    <a:pt x="725" y="5286"/>
                    <a:pt x="1121" y="5320"/>
                    <a:pt x="1514" y="5341"/>
                  </a:cubicBezTo>
                  <a:cubicBezTo>
                    <a:pt x="1515" y="5341"/>
                    <a:pt x="1516" y="5341"/>
                    <a:pt x="1517" y="5341"/>
                  </a:cubicBezTo>
                  <a:cubicBezTo>
                    <a:pt x="1558" y="5341"/>
                    <a:pt x="1554" y="5283"/>
                    <a:pt x="1514" y="5280"/>
                  </a:cubicBezTo>
                  <a:cubicBezTo>
                    <a:pt x="1121" y="5235"/>
                    <a:pt x="728" y="5204"/>
                    <a:pt x="336" y="5180"/>
                  </a:cubicBezTo>
                  <a:cubicBezTo>
                    <a:pt x="356" y="4945"/>
                    <a:pt x="394" y="4713"/>
                    <a:pt x="441" y="4480"/>
                  </a:cubicBezTo>
                  <a:cubicBezTo>
                    <a:pt x="1271" y="4511"/>
                    <a:pt x="2101" y="4538"/>
                    <a:pt x="2935" y="4549"/>
                  </a:cubicBezTo>
                  <a:cubicBezTo>
                    <a:pt x="2993" y="4549"/>
                    <a:pt x="2993" y="4460"/>
                    <a:pt x="2935" y="4460"/>
                  </a:cubicBezTo>
                  <a:cubicBezTo>
                    <a:pt x="2108" y="4426"/>
                    <a:pt x="1285" y="4415"/>
                    <a:pt x="459" y="4405"/>
                  </a:cubicBezTo>
                  <a:cubicBezTo>
                    <a:pt x="513" y="4166"/>
                    <a:pt x="582" y="3931"/>
                    <a:pt x="667" y="3702"/>
                  </a:cubicBezTo>
                  <a:cubicBezTo>
                    <a:pt x="919" y="3751"/>
                    <a:pt x="1175" y="3775"/>
                    <a:pt x="1432" y="3775"/>
                  </a:cubicBezTo>
                  <a:cubicBezTo>
                    <a:pt x="1586" y="3775"/>
                    <a:pt x="1740" y="3766"/>
                    <a:pt x="1893" y="3750"/>
                  </a:cubicBezTo>
                  <a:cubicBezTo>
                    <a:pt x="1940" y="3743"/>
                    <a:pt x="1941" y="3674"/>
                    <a:pt x="1896" y="3674"/>
                  </a:cubicBezTo>
                  <a:cubicBezTo>
                    <a:pt x="1895" y="3674"/>
                    <a:pt x="1894" y="3674"/>
                    <a:pt x="1893" y="3674"/>
                  </a:cubicBezTo>
                  <a:cubicBezTo>
                    <a:pt x="1735" y="3691"/>
                    <a:pt x="1576" y="3699"/>
                    <a:pt x="1417" y="3699"/>
                  </a:cubicBezTo>
                  <a:cubicBezTo>
                    <a:pt x="1174" y="3699"/>
                    <a:pt x="929" y="3680"/>
                    <a:pt x="687" y="3640"/>
                  </a:cubicBezTo>
                  <a:cubicBezTo>
                    <a:pt x="803" y="3340"/>
                    <a:pt x="947" y="3049"/>
                    <a:pt x="1114" y="2776"/>
                  </a:cubicBezTo>
                  <a:cubicBezTo>
                    <a:pt x="1582" y="2821"/>
                    <a:pt x="2047" y="2875"/>
                    <a:pt x="2518" y="2909"/>
                  </a:cubicBezTo>
                  <a:cubicBezTo>
                    <a:pt x="2555" y="2909"/>
                    <a:pt x="2552" y="2851"/>
                    <a:pt x="2518" y="2848"/>
                  </a:cubicBezTo>
                  <a:cubicBezTo>
                    <a:pt x="2060" y="2797"/>
                    <a:pt x="1599" y="2766"/>
                    <a:pt x="1142" y="2725"/>
                  </a:cubicBezTo>
                  <a:cubicBezTo>
                    <a:pt x="1326" y="2431"/>
                    <a:pt x="1541" y="2155"/>
                    <a:pt x="1780" y="1902"/>
                  </a:cubicBezTo>
                  <a:cubicBezTo>
                    <a:pt x="2245" y="1950"/>
                    <a:pt x="2709" y="2001"/>
                    <a:pt x="3177" y="2032"/>
                  </a:cubicBezTo>
                  <a:cubicBezTo>
                    <a:pt x="3178" y="2032"/>
                    <a:pt x="3179" y="2032"/>
                    <a:pt x="3180" y="2032"/>
                  </a:cubicBezTo>
                  <a:cubicBezTo>
                    <a:pt x="3232" y="2032"/>
                    <a:pt x="3227" y="1953"/>
                    <a:pt x="3177" y="1950"/>
                  </a:cubicBezTo>
                  <a:cubicBezTo>
                    <a:pt x="2733" y="1899"/>
                    <a:pt x="2286" y="1868"/>
                    <a:pt x="1838" y="1837"/>
                  </a:cubicBezTo>
                  <a:cubicBezTo>
                    <a:pt x="2655" y="983"/>
                    <a:pt x="3754" y="399"/>
                    <a:pt x="5035" y="208"/>
                  </a:cubicBezTo>
                  <a:cubicBezTo>
                    <a:pt x="5322" y="165"/>
                    <a:pt x="5617" y="144"/>
                    <a:pt x="5917" y="144"/>
                  </a:cubicBezTo>
                  <a:close/>
                  <a:moveTo>
                    <a:pt x="6137" y="1"/>
                  </a:moveTo>
                  <a:cubicBezTo>
                    <a:pt x="3651" y="1"/>
                    <a:pt x="1370" y="1403"/>
                    <a:pt x="496" y="3623"/>
                  </a:cubicBezTo>
                  <a:cubicBezTo>
                    <a:pt x="486" y="3630"/>
                    <a:pt x="479" y="3647"/>
                    <a:pt x="486" y="3661"/>
                  </a:cubicBezTo>
                  <a:cubicBezTo>
                    <a:pt x="103" y="4648"/>
                    <a:pt x="1" y="5799"/>
                    <a:pt x="284" y="7059"/>
                  </a:cubicBezTo>
                  <a:cubicBezTo>
                    <a:pt x="851" y="9571"/>
                    <a:pt x="2835" y="10402"/>
                    <a:pt x="5010" y="10402"/>
                  </a:cubicBezTo>
                  <a:cubicBezTo>
                    <a:pt x="5626" y="10402"/>
                    <a:pt x="6257" y="10335"/>
                    <a:pt x="6876" y="10221"/>
                  </a:cubicBezTo>
                  <a:lnTo>
                    <a:pt x="6876" y="10221"/>
                  </a:lnTo>
                  <a:cubicBezTo>
                    <a:pt x="6848" y="11588"/>
                    <a:pt x="8528" y="12363"/>
                    <a:pt x="9699" y="12363"/>
                  </a:cubicBezTo>
                  <a:cubicBezTo>
                    <a:pt x="9702" y="12363"/>
                    <a:pt x="9704" y="12363"/>
                    <a:pt x="9707" y="12363"/>
                  </a:cubicBezTo>
                  <a:cubicBezTo>
                    <a:pt x="9785" y="12359"/>
                    <a:pt x="9823" y="12267"/>
                    <a:pt x="9768" y="12212"/>
                  </a:cubicBezTo>
                  <a:cubicBezTo>
                    <a:pt x="9294" y="11734"/>
                    <a:pt x="8983" y="11116"/>
                    <a:pt x="8884" y="10450"/>
                  </a:cubicBezTo>
                  <a:cubicBezTo>
                    <a:pt x="11134" y="10450"/>
                    <a:pt x="12497" y="8380"/>
                    <a:pt x="12651" y="6284"/>
                  </a:cubicBezTo>
                  <a:cubicBezTo>
                    <a:pt x="12849" y="3599"/>
                    <a:pt x="11271" y="1649"/>
                    <a:pt x="8877" y="587"/>
                  </a:cubicBezTo>
                  <a:cubicBezTo>
                    <a:pt x="7975" y="187"/>
                    <a:pt x="7042" y="1"/>
                    <a:pt x="6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9;p55"/>
            <p:cNvSpPr/>
            <p:nvPr/>
          </p:nvSpPr>
          <p:spPr>
            <a:xfrm>
              <a:off x="6725715" y="2382098"/>
              <a:ext cx="182962" cy="159771"/>
            </a:xfrm>
            <a:custGeom>
              <a:avLst/>
              <a:gdLst/>
              <a:ahLst/>
              <a:cxnLst/>
              <a:rect l="l" t="t" r="r" b="b"/>
              <a:pathLst>
                <a:path w="7124" h="6221" extrusionOk="0">
                  <a:moveTo>
                    <a:pt x="3590" y="176"/>
                  </a:moveTo>
                  <a:cubicBezTo>
                    <a:pt x="3782" y="176"/>
                    <a:pt x="3978" y="201"/>
                    <a:pt x="4176" y="255"/>
                  </a:cubicBezTo>
                  <a:cubicBezTo>
                    <a:pt x="5993" y="743"/>
                    <a:pt x="6532" y="3352"/>
                    <a:pt x="4770" y="4257"/>
                  </a:cubicBezTo>
                  <a:cubicBezTo>
                    <a:pt x="4757" y="4264"/>
                    <a:pt x="4750" y="4271"/>
                    <a:pt x="4743" y="4281"/>
                  </a:cubicBezTo>
                  <a:cubicBezTo>
                    <a:pt x="4741" y="4281"/>
                    <a:pt x="4738" y="4281"/>
                    <a:pt x="4736" y="4281"/>
                  </a:cubicBezTo>
                  <a:cubicBezTo>
                    <a:pt x="4712" y="4281"/>
                    <a:pt x="4691" y="4297"/>
                    <a:pt x="4688" y="4322"/>
                  </a:cubicBezTo>
                  <a:cubicBezTo>
                    <a:pt x="4664" y="4582"/>
                    <a:pt x="4664" y="4841"/>
                    <a:pt x="4681" y="5101"/>
                  </a:cubicBezTo>
                  <a:cubicBezTo>
                    <a:pt x="4692" y="5244"/>
                    <a:pt x="4815" y="5777"/>
                    <a:pt x="4746" y="5879"/>
                  </a:cubicBezTo>
                  <a:cubicBezTo>
                    <a:pt x="4708" y="5939"/>
                    <a:pt x="4617" y="5954"/>
                    <a:pt x="4517" y="5954"/>
                  </a:cubicBezTo>
                  <a:cubicBezTo>
                    <a:pt x="4419" y="5954"/>
                    <a:pt x="4312" y="5940"/>
                    <a:pt x="4235" y="5940"/>
                  </a:cubicBezTo>
                  <a:cubicBezTo>
                    <a:pt x="4224" y="5940"/>
                    <a:pt x="4213" y="5940"/>
                    <a:pt x="4203" y="5941"/>
                  </a:cubicBezTo>
                  <a:cubicBezTo>
                    <a:pt x="4016" y="5954"/>
                    <a:pt x="3831" y="5985"/>
                    <a:pt x="3647" y="6030"/>
                  </a:cubicBezTo>
                  <a:cubicBezTo>
                    <a:pt x="3636" y="5309"/>
                    <a:pt x="3667" y="4585"/>
                    <a:pt x="3739" y="3864"/>
                  </a:cubicBezTo>
                  <a:cubicBezTo>
                    <a:pt x="3750" y="3882"/>
                    <a:pt x="3769" y="3889"/>
                    <a:pt x="3789" y="3889"/>
                  </a:cubicBezTo>
                  <a:cubicBezTo>
                    <a:pt x="3793" y="3889"/>
                    <a:pt x="3796" y="3889"/>
                    <a:pt x="3800" y="3888"/>
                  </a:cubicBezTo>
                  <a:cubicBezTo>
                    <a:pt x="5026" y="3745"/>
                    <a:pt x="4654" y="1815"/>
                    <a:pt x="3718" y="1487"/>
                  </a:cubicBezTo>
                  <a:cubicBezTo>
                    <a:pt x="3612" y="1450"/>
                    <a:pt x="3500" y="1432"/>
                    <a:pt x="3388" y="1432"/>
                  </a:cubicBezTo>
                  <a:cubicBezTo>
                    <a:pt x="3059" y="1432"/>
                    <a:pt x="2738" y="1593"/>
                    <a:pt x="2585" y="1907"/>
                  </a:cubicBezTo>
                  <a:cubicBezTo>
                    <a:pt x="2434" y="2215"/>
                    <a:pt x="2557" y="2430"/>
                    <a:pt x="2632" y="2737"/>
                  </a:cubicBezTo>
                  <a:cubicBezTo>
                    <a:pt x="2694" y="3000"/>
                    <a:pt x="2670" y="3099"/>
                    <a:pt x="2499" y="3318"/>
                  </a:cubicBezTo>
                  <a:cubicBezTo>
                    <a:pt x="2363" y="3489"/>
                    <a:pt x="2182" y="3636"/>
                    <a:pt x="2038" y="3803"/>
                  </a:cubicBezTo>
                  <a:cubicBezTo>
                    <a:pt x="342" y="2434"/>
                    <a:pt x="1766" y="176"/>
                    <a:pt x="3590" y="176"/>
                  </a:cubicBezTo>
                  <a:close/>
                  <a:moveTo>
                    <a:pt x="3639" y="1"/>
                  </a:moveTo>
                  <a:cubicBezTo>
                    <a:pt x="1673" y="1"/>
                    <a:pt x="1" y="2585"/>
                    <a:pt x="1987" y="3895"/>
                  </a:cubicBezTo>
                  <a:cubicBezTo>
                    <a:pt x="1994" y="3899"/>
                    <a:pt x="2002" y="3901"/>
                    <a:pt x="2009" y="3901"/>
                  </a:cubicBezTo>
                  <a:cubicBezTo>
                    <a:pt x="2020" y="3901"/>
                    <a:pt x="2030" y="3898"/>
                    <a:pt x="2038" y="3892"/>
                  </a:cubicBezTo>
                  <a:cubicBezTo>
                    <a:pt x="2048" y="3904"/>
                    <a:pt x="2064" y="3910"/>
                    <a:pt x="2080" y="3910"/>
                  </a:cubicBezTo>
                  <a:cubicBezTo>
                    <a:pt x="2095" y="3910"/>
                    <a:pt x="2112" y="3904"/>
                    <a:pt x="2124" y="3892"/>
                  </a:cubicBezTo>
                  <a:cubicBezTo>
                    <a:pt x="2284" y="3735"/>
                    <a:pt x="2441" y="3574"/>
                    <a:pt x="2608" y="3427"/>
                  </a:cubicBezTo>
                  <a:cubicBezTo>
                    <a:pt x="2697" y="3345"/>
                    <a:pt x="2902" y="3236"/>
                    <a:pt x="2940" y="3113"/>
                  </a:cubicBezTo>
                  <a:cubicBezTo>
                    <a:pt x="2998" y="2922"/>
                    <a:pt x="2759" y="2659"/>
                    <a:pt x="2718" y="2488"/>
                  </a:cubicBezTo>
                  <a:cubicBezTo>
                    <a:pt x="2575" y="1912"/>
                    <a:pt x="2941" y="1629"/>
                    <a:pt x="3361" y="1629"/>
                  </a:cubicBezTo>
                  <a:cubicBezTo>
                    <a:pt x="3656" y="1629"/>
                    <a:pt x="3978" y="1768"/>
                    <a:pt x="4169" y="2044"/>
                  </a:cubicBezTo>
                  <a:cubicBezTo>
                    <a:pt x="4487" y="2505"/>
                    <a:pt x="4610" y="3625"/>
                    <a:pt x="3804" y="3721"/>
                  </a:cubicBezTo>
                  <a:cubicBezTo>
                    <a:pt x="3780" y="3724"/>
                    <a:pt x="3759" y="3735"/>
                    <a:pt x="3746" y="3752"/>
                  </a:cubicBezTo>
                  <a:cubicBezTo>
                    <a:pt x="3743" y="3710"/>
                    <a:pt x="3709" y="3689"/>
                    <a:pt x="3674" y="3689"/>
                  </a:cubicBezTo>
                  <a:cubicBezTo>
                    <a:pt x="3634" y="3689"/>
                    <a:pt x="3591" y="3716"/>
                    <a:pt x="3585" y="3769"/>
                  </a:cubicBezTo>
                  <a:cubicBezTo>
                    <a:pt x="3490" y="4554"/>
                    <a:pt x="3459" y="5343"/>
                    <a:pt x="3483" y="6135"/>
                  </a:cubicBezTo>
                  <a:cubicBezTo>
                    <a:pt x="3483" y="6183"/>
                    <a:pt x="3521" y="6220"/>
                    <a:pt x="3567" y="6220"/>
                  </a:cubicBezTo>
                  <a:cubicBezTo>
                    <a:pt x="3574" y="6220"/>
                    <a:pt x="3581" y="6219"/>
                    <a:pt x="3589" y="6217"/>
                  </a:cubicBezTo>
                  <a:cubicBezTo>
                    <a:pt x="3868" y="6144"/>
                    <a:pt x="4153" y="6106"/>
                    <a:pt x="4440" y="6106"/>
                  </a:cubicBezTo>
                  <a:cubicBezTo>
                    <a:pt x="4577" y="6106"/>
                    <a:pt x="4715" y="6114"/>
                    <a:pt x="4852" y="6132"/>
                  </a:cubicBezTo>
                  <a:cubicBezTo>
                    <a:pt x="4900" y="6132"/>
                    <a:pt x="4938" y="6094"/>
                    <a:pt x="4938" y="6047"/>
                  </a:cubicBezTo>
                  <a:cubicBezTo>
                    <a:pt x="4873" y="5490"/>
                    <a:pt x="4862" y="4930"/>
                    <a:pt x="4784" y="4377"/>
                  </a:cubicBezTo>
                  <a:lnTo>
                    <a:pt x="4784" y="4377"/>
                  </a:lnTo>
                  <a:cubicBezTo>
                    <a:pt x="4794" y="4379"/>
                    <a:pt x="4803" y="4381"/>
                    <a:pt x="4814" y="4381"/>
                  </a:cubicBezTo>
                  <a:cubicBezTo>
                    <a:pt x="4819" y="4381"/>
                    <a:pt x="4823" y="4381"/>
                    <a:pt x="4828" y="4380"/>
                  </a:cubicBezTo>
                  <a:cubicBezTo>
                    <a:pt x="7123" y="3721"/>
                    <a:pt x="5908" y="319"/>
                    <a:pt x="3971" y="26"/>
                  </a:cubicBezTo>
                  <a:cubicBezTo>
                    <a:pt x="3860" y="9"/>
                    <a:pt x="3749" y="1"/>
                    <a:pt x="3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20;p55"/>
            <p:cNvSpPr/>
            <p:nvPr/>
          </p:nvSpPr>
          <p:spPr>
            <a:xfrm>
              <a:off x="6812085" y="2546749"/>
              <a:ext cx="41066" cy="32822"/>
            </a:xfrm>
            <a:custGeom>
              <a:avLst/>
              <a:gdLst/>
              <a:ahLst/>
              <a:cxnLst/>
              <a:rect l="l" t="t" r="r" b="b"/>
              <a:pathLst>
                <a:path w="1599" h="1278" extrusionOk="0">
                  <a:moveTo>
                    <a:pt x="1330" y="1"/>
                  </a:moveTo>
                  <a:cubicBezTo>
                    <a:pt x="1239" y="1"/>
                    <a:pt x="1142" y="16"/>
                    <a:pt x="1079" y="18"/>
                  </a:cubicBezTo>
                  <a:cubicBezTo>
                    <a:pt x="840" y="22"/>
                    <a:pt x="594" y="11"/>
                    <a:pt x="359" y="56"/>
                  </a:cubicBezTo>
                  <a:cubicBezTo>
                    <a:pt x="321" y="66"/>
                    <a:pt x="321" y="117"/>
                    <a:pt x="359" y="127"/>
                  </a:cubicBezTo>
                  <a:cubicBezTo>
                    <a:pt x="495" y="148"/>
                    <a:pt x="635" y="158"/>
                    <a:pt x="775" y="158"/>
                  </a:cubicBezTo>
                  <a:cubicBezTo>
                    <a:pt x="781" y="158"/>
                    <a:pt x="787" y="158"/>
                    <a:pt x="792" y="158"/>
                  </a:cubicBezTo>
                  <a:cubicBezTo>
                    <a:pt x="890" y="158"/>
                    <a:pt x="1019" y="142"/>
                    <a:pt x="1137" y="142"/>
                  </a:cubicBezTo>
                  <a:cubicBezTo>
                    <a:pt x="1210" y="142"/>
                    <a:pt x="1278" y="148"/>
                    <a:pt x="1332" y="168"/>
                  </a:cubicBezTo>
                  <a:cubicBezTo>
                    <a:pt x="1482" y="220"/>
                    <a:pt x="1411" y="438"/>
                    <a:pt x="1404" y="578"/>
                  </a:cubicBezTo>
                  <a:cubicBezTo>
                    <a:pt x="1397" y="732"/>
                    <a:pt x="1390" y="886"/>
                    <a:pt x="1383" y="1039"/>
                  </a:cubicBezTo>
                  <a:cubicBezTo>
                    <a:pt x="1247" y="1015"/>
                    <a:pt x="1109" y="1003"/>
                    <a:pt x="972" y="1003"/>
                  </a:cubicBezTo>
                  <a:cubicBezTo>
                    <a:pt x="835" y="1003"/>
                    <a:pt x="699" y="1015"/>
                    <a:pt x="564" y="1039"/>
                  </a:cubicBezTo>
                  <a:cubicBezTo>
                    <a:pt x="525" y="1045"/>
                    <a:pt x="412" y="1093"/>
                    <a:pt x="357" y="1093"/>
                  </a:cubicBezTo>
                  <a:cubicBezTo>
                    <a:pt x="350" y="1093"/>
                    <a:pt x="343" y="1093"/>
                    <a:pt x="338" y="1090"/>
                  </a:cubicBezTo>
                  <a:cubicBezTo>
                    <a:pt x="209" y="1039"/>
                    <a:pt x="246" y="872"/>
                    <a:pt x="246" y="776"/>
                  </a:cubicBezTo>
                  <a:cubicBezTo>
                    <a:pt x="246" y="646"/>
                    <a:pt x="185" y="271"/>
                    <a:pt x="287" y="179"/>
                  </a:cubicBezTo>
                  <a:cubicBezTo>
                    <a:pt x="352" y="119"/>
                    <a:pt x="293" y="41"/>
                    <a:pt x="225" y="41"/>
                  </a:cubicBezTo>
                  <a:cubicBezTo>
                    <a:pt x="207" y="41"/>
                    <a:pt x="188" y="46"/>
                    <a:pt x="171" y="59"/>
                  </a:cubicBezTo>
                  <a:cubicBezTo>
                    <a:pt x="21" y="175"/>
                    <a:pt x="72" y="414"/>
                    <a:pt x="72" y="578"/>
                  </a:cubicBezTo>
                  <a:cubicBezTo>
                    <a:pt x="72" y="742"/>
                    <a:pt x="0" y="1070"/>
                    <a:pt x="109" y="1210"/>
                  </a:cubicBezTo>
                  <a:cubicBezTo>
                    <a:pt x="149" y="1261"/>
                    <a:pt x="202" y="1277"/>
                    <a:pt x="258" y="1277"/>
                  </a:cubicBezTo>
                  <a:cubicBezTo>
                    <a:pt x="315" y="1277"/>
                    <a:pt x="376" y="1261"/>
                    <a:pt x="431" y="1248"/>
                  </a:cubicBezTo>
                  <a:cubicBezTo>
                    <a:pt x="622" y="1202"/>
                    <a:pt x="817" y="1178"/>
                    <a:pt x="1013" y="1178"/>
                  </a:cubicBezTo>
                  <a:cubicBezTo>
                    <a:pt x="1156" y="1178"/>
                    <a:pt x="1299" y="1191"/>
                    <a:pt x="1441" y="1217"/>
                  </a:cubicBezTo>
                  <a:cubicBezTo>
                    <a:pt x="1448" y="1219"/>
                    <a:pt x="1455" y="1219"/>
                    <a:pt x="1462" y="1219"/>
                  </a:cubicBezTo>
                  <a:cubicBezTo>
                    <a:pt x="1506" y="1219"/>
                    <a:pt x="1547" y="1182"/>
                    <a:pt x="1547" y="1135"/>
                  </a:cubicBezTo>
                  <a:cubicBezTo>
                    <a:pt x="1558" y="865"/>
                    <a:pt x="1571" y="595"/>
                    <a:pt x="1578" y="325"/>
                  </a:cubicBezTo>
                  <a:cubicBezTo>
                    <a:pt x="1578" y="230"/>
                    <a:pt x="1599" y="103"/>
                    <a:pt x="1506" y="39"/>
                  </a:cubicBezTo>
                  <a:cubicBezTo>
                    <a:pt x="1462" y="9"/>
                    <a:pt x="1398" y="1"/>
                    <a:pt x="13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1;p55"/>
            <p:cNvSpPr/>
            <p:nvPr/>
          </p:nvSpPr>
          <p:spPr>
            <a:xfrm>
              <a:off x="6732367" y="2364686"/>
              <a:ext cx="36238" cy="3287"/>
            </a:xfrm>
            <a:custGeom>
              <a:avLst/>
              <a:gdLst/>
              <a:ahLst/>
              <a:cxnLst/>
              <a:rect l="l" t="t" r="r" b="b"/>
              <a:pathLst>
                <a:path w="1411" h="128" extrusionOk="0">
                  <a:moveTo>
                    <a:pt x="41" y="0"/>
                  </a:moveTo>
                  <a:cubicBezTo>
                    <a:pt x="10" y="0"/>
                    <a:pt x="1" y="55"/>
                    <a:pt x="37" y="58"/>
                  </a:cubicBezTo>
                  <a:cubicBezTo>
                    <a:pt x="365" y="104"/>
                    <a:pt x="697" y="127"/>
                    <a:pt x="1028" y="127"/>
                  </a:cubicBezTo>
                  <a:cubicBezTo>
                    <a:pt x="1139" y="127"/>
                    <a:pt x="1249" y="125"/>
                    <a:pt x="1359" y="120"/>
                  </a:cubicBezTo>
                  <a:cubicBezTo>
                    <a:pt x="1360" y="120"/>
                    <a:pt x="1361" y="120"/>
                    <a:pt x="1362" y="120"/>
                  </a:cubicBezTo>
                  <a:cubicBezTo>
                    <a:pt x="1410" y="120"/>
                    <a:pt x="1409" y="45"/>
                    <a:pt x="1362" y="45"/>
                  </a:cubicBezTo>
                  <a:cubicBezTo>
                    <a:pt x="1269" y="47"/>
                    <a:pt x="1176" y="48"/>
                    <a:pt x="1084" y="48"/>
                  </a:cubicBezTo>
                  <a:cubicBezTo>
                    <a:pt x="736" y="48"/>
                    <a:pt x="389" y="33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22;p55"/>
            <p:cNvSpPr/>
            <p:nvPr/>
          </p:nvSpPr>
          <p:spPr>
            <a:xfrm>
              <a:off x="6760438" y="2349944"/>
              <a:ext cx="50261" cy="5008"/>
            </a:xfrm>
            <a:custGeom>
              <a:avLst/>
              <a:gdLst/>
              <a:ahLst/>
              <a:cxnLst/>
              <a:rect l="l" t="t" r="r" b="b"/>
              <a:pathLst>
                <a:path w="1957" h="195" extrusionOk="0">
                  <a:moveTo>
                    <a:pt x="55" y="0"/>
                  </a:moveTo>
                  <a:cubicBezTo>
                    <a:pt x="10" y="0"/>
                    <a:pt x="1" y="79"/>
                    <a:pt x="47" y="86"/>
                  </a:cubicBezTo>
                  <a:cubicBezTo>
                    <a:pt x="517" y="159"/>
                    <a:pt x="990" y="194"/>
                    <a:pt x="1465" y="194"/>
                  </a:cubicBezTo>
                  <a:cubicBezTo>
                    <a:pt x="1608" y="194"/>
                    <a:pt x="1752" y="191"/>
                    <a:pt x="1895" y="185"/>
                  </a:cubicBezTo>
                  <a:cubicBezTo>
                    <a:pt x="1957" y="185"/>
                    <a:pt x="1957" y="93"/>
                    <a:pt x="1895" y="93"/>
                  </a:cubicBezTo>
                  <a:cubicBezTo>
                    <a:pt x="1839" y="93"/>
                    <a:pt x="1783" y="94"/>
                    <a:pt x="1728" y="94"/>
                  </a:cubicBezTo>
                  <a:cubicBezTo>
                    <a:pt x="1169" y="94"/>
                    <a:pt x="613" y="63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文字方塊 16"/>
          <p:cNvSpPr txBox="1"/>
          <p:nvPr/>
        </p:nvSpPr>
        <p:spPr>
          <a:xfrm rot="470130">
            <a:off x="1933019" y="4884574"/>
            <a:ext cx="1042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龘</a:t>
            </a:r>
            <a:endParaRPr lang="zh-TW" altLang="en-US" sz="8000" b="1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 rot="20564716">
            <a:off x="1071430" y="3409289"/>
            <a:ext cx="922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旮</a:t>
            </a:r>
            <a:endParaRPr lang="zh-TW" altLang="en-US" sz="7200" b="1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 rot="21217115">
            <a:off x="2886519" y="4248765"/>
            <a:ext cx="922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旯</a:t>
            </a:r>
            <a:endParaRPr lang="zh-TW" altLang="en-US" sz="6000" b="1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 rot="20564716">
            <a:off x="4396730" y="4749099"/>
            <a:ext cx="922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臢</a:t>
            </a:r>
            <a:endParaRPr lang="zh-TW" altLang="en-US" sz="7200" b="1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867790">
            <a:off x="3664561" y="3338281"/>
            <a:ext cx="922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虺</a:t>
            </a:r>
            <a:endParaRPr lang="zh-TW" altLang="en-US" sz="8000" b="1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 rot="529017">
            <a:off x="6647323" y="5247528"/>
            <a:ext cx="922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㵘</a:t>
            </a:r>
            <a:endParaRPr lang="zh-TW" altLang="en-US" sz="7200" b="1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 rot="20564716">
            <a:off x="6316404" y="4131083"/>
            <a:ext cx="922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燚</a:t>
            </a:r>
            <a:endParaRPr lang="zh-TW" altLang="en-US" sz="6000" b="1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 rot="20564716">
            <a:off x="7888815" y="4876797"/>
            <a:ext cx="922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荸</a:t>
            </a:r>
            <a:endParaRPr lang="zh-TW" altLang="en-US" sz="7200" b="1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 rot="331563">
            <a:off x="9414635" y="4948218"/>
            <a:ext cx="922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隿</a:t>
            </a:r>
            <a:endParaRPr lang="zh-TW" altLang="en-US" sz="6000" b="1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 rot="840445">
            <a:off x="8623467" y="3205526"/>
            <a:ext cx="9228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b="1" dirty="0" smtClean="0">
                <a:ln>
                  <a:solidFill>
                    <a:schemeClr val="tx2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鞛</a:t>
            </a:r>
            <a:endParaRPr lang="zh-TW" altLang="en-US" sz="8000" b="1" dirty="0">
              <a:ln>
                <a:solidFill>
                  <a:schemeClr val="tx2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Book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7293">
            <a:off x="10116069" y="546057"/>
            <a:ext cx="1403213" cy="140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77844" y="2139751"/>
            <a:ext cx="8405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突然想知道自己身體質量指數</a:t>
            </a:r>
            <a:r>
              <a:rPr kumimoji="0" lang="en-US" altLang="zh-TW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?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3491" y="480291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oogle Shape;2517;p55"/>
          <p:cNvGrpSpPr/>
          <p:nvPr/>
        </p:nvGrpSpPr>
        <p:grpSpPr>
          <a:xfrm rot="484879">
            <a:off x="1184486" y="1782848"/>
            <a:ext cx="1125549" cy="1044212"/>
            <a:chOff x="6663486" y="2336281"/>
            <a:chExt cx="342245" cy="317513"/>
          </a:xfrm>
        </p:grpSpPr>
        <p:sp>
          <p:nvSpPr>
            <p:cNvPr id="7" name="Google Shape;2518;p55"/>
            <p:cNvSpPr/>
            <p:nvPr/>
          </p:nvSpPr>
          <p:spPr>
            <a:xfrm>
              <a:off x="6663486" y="2336281"/>
              <a:ext cx="342245" cy="317513"/>
            </a:xfrm>
            <a:custGeom>
              <a:avLst/>
              <a:gdLst/>
              <a:ahLst/>
              <a:cxnLst/>
              <a:rect l="l" t="t" r="r" b="b"/>
              <a:pathLst>
                <a:path w="13326" h="12363" extrusionOk="0">
                  <a:moveTo>
                    <a:pt x="5917" y="144"/>
                  </a:moveTo>
                  <a:cubicBezTo>
                    <a:pt x="8268" y="144"/>
                    <a:pt x="10898" y="1431"/>
                    <a:pt x="11995" y="3493"/>
                  </a:cubicBezTo>
                  <a:cubicBezTo>
                    <a:pt x="13325" y="5992"/>
                    <a:pt x="12039" y="10256"/>
                    <a:pt x="8851" y="10256"/>
                  </a:cubicBezTo>
                  <a:cubicBezTo>
                    <a:pt x="8797" y="10256"/>
                    <a:pt x="8744" y="10254"/>
                    <a:pt x="8689" y="10252"/>
                  </a:cubicBezTo>
                  <a:cubicBezTo>
                    <a:pt x="8687" y="10252"/>
                    <a:pt x="8685" y="10252"/>
                    <a:pt x="8683" y="10252"/>
                  </a:cubicBezTo>
                  <a:cubicBezTo>
                    <a:pt x="8566" y="10252"/>
                    <a:pt x="8568" y="10436"/>
                    <a:pt x="8689" y="10443"/>
                  </a:cubicBezTo>
                  <a:lnTo>
                    <a:pt x="8716" y="10443"/>
                  </a:lnTo>
                  <a:cubicBezTo>
                    <a:pt x="8805" y="11089"/>
                    <a:pt x="9082" y="11690"/>
                    <a:pt x="9509" y="12182"/>
                  </a:cubicBezTo>
                  <a:cubicBezTo>
                    <a:pt x="9096" y="12154"/>
                    <a:pt x="8693" y="12048"/>
                    <a:pt x="8320" y="11878"/>
                  </a:cubicBezTo>
                  <a:lnTo>
                    <a:pt x="8320" y="11878"/>
                  </a:lnTo>
                  <a:cubicBezTo>
                    <a:pt x="8385" y="11901"/>
                    <a:pt x="8494" y="11895"/>
                    <a:pt x="8563" y="11898"/>
                  </a:cubicBezTo>
                  <a:cubicBezTo>
                    <a:pt x="8672" y="11908"/>
                    <a:pt x="8778" y="11915"/>
                    <a:pt x="8887" y="11915"/>
                  </a:cubicBezTo>
                  <a:cubicBezTo>
                    <a:pt x="8915" y="11915"/>
                    <a:pt x="8921" y="11871"/>
                    <a:pt x="8894" y="11867"/>
                  </a:cubicBezTo>
                  <a:cubicBezTo>
                    <a:pt x="8809" y="11854"/>
                    <a:pt x="8720" y="11843"/>
                    <a:pt x="8631" y="11837"/>
                  </a:cubicBezTo>
                  <a:lnTo>
                    <a:pt x="8494" y="11826"/>
                  </a:lnTo>
                  <a:lnTo>
                    <a:pt x="8327" y="11826"/>
                  </a:lnTo>
                  <a:cubicBezTo>
                    <a:pt x="8334" y="11820"/>
                    <a:pt x="8334" y="11813"/>
                    <a:pt x="8331" y="11802"/>
                  </a:cubicBezTo>
                  <a:lnTo>
                    <a:pt x="8324" y="11792"/>
                  </a:lnTo>
                  <a:cubicBezTo>
                    <a:pt x="8319" y="11787"/>
                    <a:pt x="8314" y="11784"/>
                    <a:pt x="8307" y="11784"/>
                  </a:cubicBezTo>
                  <a:cubicBezTo>
                    <a:pt x="8305" y="11784"/>
                    <a:pt x="8303" y="11784"/>
                    <a:pt x="8300" y="11785"/>
                  </a:cubicBezTo>
                  <a:cubicBezTo>
                    <a:pt x="8242" y="11799"/>
                    <a:pt x="8262" y="11843"/>
                    <a:pt x="8300" y="11867"/>
                  </a:cubicBezTo>
                  <a:cubicBezTo>
                    <a:pt x="8064" y="11755"/>
                    <a:pt x="7842" y="11611"/>
                    <a:pt x="7647" y="11440"/>
                  </a:cubicBezTo>
                  <a:lnTo>
                    <a:pt x="7647" y="11440"/>
                  </a:lnTo>
                  <a:cubicBezTo>
                    <a:pt x="7910" y="11451"/>
                    <a:pt x="8173" y="11471"/>
                    <a:pt x="8436" y="11502"/>
                  </a:cubicBezTo>
                  <a:cubicBezTo>
                    <a:pt x="8437" y="11502"/>
                    <a:pt x="8438" y="11502"/>
                    <a:pt x="8439" y="11502"/>
                  </a:cubicBezTo>
                  <a:cubicBezTo>
                    <a:pt x="8474" y="11502"/>
                    <a:pt x="8483" y="11440"/>
                    <a:pt x="8447" y="11434"/>
                  </a:cubicBezTo>
                  <a:cubicBezTo>
                    <a:pt x="8153" y="11386"/>
                    <a:pt x="7859" y="11362"/>
                    <a:pt x="7562" y="11362"/>
                  </a:cubicBezTo>
                  <a:cubicBezTo>
                    <a:pt x="7443" y="11249"/>
                    <a:pt x="7340" y="11119"/>
                    <a:pt x="7251" y="10979"/>
                  </a:cubicBezTo>
                  <a:lnTo>
                    <a:pt x="7251" y="10979"/>
                  </a:lnTo>
                  <a:cubicBezTo>
                    <a:pt x="7473" y="11017"/>
                    <a:pt x="7695" y="11061"/>
                    <a:pt x="7917" y="11085"/>
                  </a:cubicBezTo>
                  <a:cubicBezTo>
                    <a:pt x="7918" y="11085"/>
                    <a:pt x="7919" y="11085"/>
                    <a:pt x="7920" y="11085"/>
                  </a:cubicBezTo>
                  <a:cubicBezTo>
                    <a:pt x="7948" y="11085"/>
                    <a:pt x="7954" y="11034"/>
                    <a:pt x="7924" y="11031"/>
                  </a:cubicBezTo>
                  <a:cubicBezTo>
                    <a:pt x="7695" y="10986"/>
                    <a:pt x="7463" y="10959"/>
                    <a:pt x="7231" y="10928"/>
                  </a:cubicBezTo>
                  <a:cubicBezTo>
                    <a:pt x="7227" y="10928"/>
                    <a:pt x="7224" y="10928"/>
                    <a:pt x="7221" y="10932"/>
                  </a:cubicBezTo>
                  <a:cubicBezTo>
                    <a:pt x="7142" y="10795"/>
                    <a:pt x="7081" y="10648"/>
                    <a:pt x="7040" y="10494"/>
                  </a:cubicBezTo>
                  <a:lnTo>
                    <a:pt x="7040" y="10494"/>
                  </a:lnTo>
                  <a:cubicBezTo>
                    <a:pt x="7132" y="10501"/>
                    <a:pt x="7225" y="10505"/>
                    <a:pt x="7318" y="10505"/>
                  </a:cubicBezTo>
                  <a:cubicBezTo>
                    <a:pt x="7498" y="10505"/>
                    <a:pt x="7679" y="10492"/>
                    <a:pt x="7859" y="10467"/>
                  </a:cubicBezTo>
                  <a:cubicBezTo>
                    <a:pt x="7892" y="10460"/>
                    <a:pt x="7887" y="10402"/>
                    <a:pt x="7852" y="10402"/>
                  </a:cubicBezTo>
                  <a:cubicBezTo>
                    <a:pt x="7851" y="10402"/>
                    <a:pt x="7850" y="10402"/>
                    <a:pt x="7849" y="10402"/>
                  </a:cubicBezTo>
                  <a:cubicBezTo>
                    <a:pt x="7630" y="10424"/>
                    <a:pt x="7410" y="10435"/>
                    <a:pt x="7190" y="10435"/>
                  </a:cubicBezTo>
                  <a:cubicBezTo>
                    <a:pt x="7135" y="10435"/>
                    <a:pt x="7081" y="10434"/>
                    <a:pt x="7026" y="10433"/>
                  </a:cubicBezTo>
                  <a:cubicBezTo>
                    <a:pt x="7002" y="10331"/>
                    <a:pt x="6985" y="10225"/>
                    <a:pt x="6978" y="10119"/>
                  </a:cubicBezTo>
                  <a:cubicBezTo>
                    <a:pt x="6980" y="10084"/>
                    <a:pt x="6954" y="10066"/>
                    <a:pt x="6928" y="10066"/>
                  </a:cubicBezTo>
                  <a:cubicBezTo>
                    <a:pt x="6903" y="10066"/>
                    <a:pt x="6877" y="10082"/>
                    <a:pt x="6876" y="10115"/>
                  </a:cubicBezTo>
                  <a:cubicBezTo>
                    <a:pt x="6246" y="10206"/>
                    <a:pt x="5587" y="10281"/>
                    <a:pt x="4934" y="10281"/>
                  </a:cubicBezTo>
                  <a:cubicBezTo>
                    <a:pt x="3915" y="10281"/>
                    <a:pt x="2911" y="10098"/>
                    <a:pt x="2053" y="9507"/>
                  </a:cubicBezTo>
                  <a:lnTo>
                    <a:pt x="2053" y="9507"/>
                  </a:lnTo>
                  <a:cubicBezTo>
                    <a:pt x="2702" y="9593"/>
                    <a:pt x="3355" y="9675"/>
                    <a:pt x="4007" y="9743"/>
                  </a:cubicBezTo>
                  <a:cubicBezTo>
                    <a:pt x="4009" y="9743"/>
                    <a:pt x="4011" y="9744"/>
                    <a:pt x="4013" y="9744"/>
                  </a:cubicBezTo>
                  <a:cubicBezTo>
                    <a:pt x="4048" y="9744"/>
                    <a:pt x="4046" y="9685"/>
                    <a:pt x="4007" y="9678"/>
                  </a:cubicBezTo>
                  <a:cubicBezTo>
                    <a:pt x="3324" y="9586"/>
                    <a:pt x="2637" y="9507"/>
                    <a:pt x="1948" y="9432"/>
                  </a:cubicBezTo>
                  <a:cubicBezTo>
                    <a:pt x="1749" y="9285"/>
                    <a:pt x="1565" y="9115"/>
                    <a:pt x="1401" y="8927"/>
                  </a:cubicBezTo>
                  <a:lnTo>
                    <a:pt x="1401" y="8927"/>
                  </a:lnTo>
                  <a:cubicBezTo>
                    <a:pt x="1794" y="9019"/>
                    <a:pt x="2190" y="9081"/>
                    <a:pt x="2590" y="9111"/>
                  </a:cubicBezTo>
                  <a:cubicBezTo>
                    <a:pt x="2591" y="9111"/>
                    <a:pt x="2592" y="9111"/>
                    <a:pt x="2593" y="9111"/>
                  </a:cubicBezTo>
                  <a:cubicBezTo>
                    <a:pt x="2630" y="9111"/>
                    <a:pt x="2626" y="9053"/>
                    <a:pt x="2590" y="9046"/>
                  </a:cubicBezTo>
                  <a:cubicBezTo>
                    <a:pt x="2166" y="8999"/>
                    <a:pt x="1749" y="8941"/>
                    <a:pt x="1336" y="8852"/>
                  </a:cubicBezTo>
                  <a:cubicBezTo>
                    <a:pt x="1172" y="8654"/>
                    <a:pt x="1029" y="8439"/>
                    <a:pt x="909" y="8213"/>
                  </a:cubicBezTo>
                  <a:lnTo>
                    <a:pt x="909" y="8213"/>
                  </a:lnTo>
                  <a:cubicBezTo>
                    <a:pt x="1237" y="8237"/>
                    <a:pt x="1568" y="8264"/>
                    <a:pt x="1896" y="8278"/>
                  </a:cubicBezTo>
                  <a:cubicBezTo>
                    <a:pt x="1941" y="8278"/>
                    <a:pt x="1941" y="8217"/>
                    <a:pt x="1896" y="8213"/>
                  </a:cubicBezTo>
                  <a:cubicBezTo>
                    <a:pt x="1555" y="8186"/>
                    <a:pt x="1213" y="8165"/>
                    <a:pt x="872" y="8148"/>
                  </a:cubicBezTo>
                  <a:cubicBezTo>
                    <a:pt x="763" y="7933"/>
                    <a:pt x="667" y="7708"/>
                    <a:pt x="592" y="7479"/>
                  </a:cubicBezTo>
                  <a:lnTo>
                    <a:pt x="592" y="7479"/>
                  </a:lnTo>
                  <a:cubicBezTo>
                    <a:pt x="895" y="7529"/>
                    <a:pt x="1201" y="7556"/>
                    <a:pt x="1507" y="7556"/>
                  </a:cubicBezTo>
                  <a:cubicBezTo>
                    <a:pt x="1556" y="7556"/>
                    <a:pt x="1605" y="7555"/>
                    <a:pt x="1654" y="7554"/>
                  </a:cubicBezTo>
                  <a:cubicBezTo>
                    <a:pt x="1702" y="7554"/>
                    <a:pt x="1702" y="7486"/>
                    <a:pt x="1654" y="7486"/>
                  </a:cubicBezTo>
                  <a:cubicBezTo>
                    <a:pt x="1292" y="7482"/>
                    <a:pt x="926" y="7452"/>
                    <a:pt x="568" y="7400"/>
                  </a:cubicBezTo>
                  <a:cubicBezTo>
                    <a:pt x="510" y="7209"/>
                    <a:pt x="462" y="7018"/>
                    <a:pt x="424" y="6820"/>
                  </a:cubicBezTo>
                  <a:lnTo>
                    <a:pt x="424" y="6820"/>
                  </a:lnTo>
                  <a:cubicBezTo>
                    <a:pt x="895" y="6828"/>
                    <a:pt x="1365" y="6840"/>
                    <a:pt x="1834" y="6840"/>
                  </a:cubicBezTo>
                  <a:cubicBezTo>
                    <a:pt x="2098" y="6840"/>
                    <a:pt x="2361" y="6836"/>
                    <a:pt x="2624" y="6827"/>
                  </a:cubicBezTo>
                  <a:cubicBezTo>
                    <a:pt x="2665" y="6823"/>
                    <a:pt x="2665" y="6765"/>
                    <a:pt x="2624" y="6762"/>
                  </a:cubicBezTo>
                  <a:cubicBezTo>
                    <a:pt x="2257" y="6745"/>
                    <a:pt x="1888" y="6739"/>
                    <a:pt x="1519" y="6739"/>
                  </a:cubicBezTo>
                  <a:cubicBezTo>
                    <a:pt x="1150" y="6739"/>
                    <a:pt x="781" y="6745"/>
                    <a:pt x="414" y="6748"/>
                  </a:cubicBezTo>
                  <a:cubicBezTo>
                    <a:pt x="373" y="6536"/>
                    <a:pt x="346" y="6321"/>
                    <a:pt x="332" y="6106"/>
                  </a:cubicBezTo>
                  <a:lnTo>
                    <a:pt x="332" y="6106"/>
                  </a:lnTo>
                  <a:cubicBezTo>
                    <a:pt x="338" y="6121"/>
                    <a:pt x="354" y="6131"/>
                    <a:pt x="372" y="6131"/>
                  </a:cubicBezTo>
                  <a:cubicBezTo>
                    <a:pt x="375" y="6131"/>
                    <a:pt x="377" y="6130"/>
                    <a:pt x="380" y="6130"/>
                  </a:cubicBezTo>
                  <a:cubicBezTo>
                    <a:pt x="390" y="6126"/>
                    <a:pt x="401" y="6120"/>
                    <a:pt x="404" y="6106"/>
                  </a:cubicBezTo>
                  <a:lnTo>
                    <a:pt x="404" y="6099"/>
                  </a:lnTo>
                  <a:cubicBezTo>
                    <a:pt x="560" y="6121"/>
                    <a:pt x="1135" y="6134"/>
                    <a:pt x="1303" y="6134"/>
                  </a:cubicBezTo>
                  <a:cubicBezTo>
                    <a:pt x="1322" y="6134"/>
                    <a:pt x="1336" y="6134"/>
                    <a:pt x="1343" y="6133"/>
                  </a:cubicBezTo>
                  <a:cubicBezTo>
                    <a:pt x="1387" y="6133"/>
                    <a:pt x="1387" y="6062"/>
                    <a:pt x="1343" y="6062"/>
                  </a:cubicBezTo>
                  <a:cubicBezTo>
                    <a:pt x="1111" y="6062"/>
                    <a:pt x="875" y="6058"/>
                    <a:pt x="643" y="6044"/>
                  </a:cubicBezTo>
                  <a:cubicBezTo>
                    <a:pt x="589" y="6041"/>
                    <a:pt x="514" y="6020"/>
                    <a:pt x="449" y="6020"/>
                  </a:cubicBezTo>
                  <a:cubicBezTo>
                    <a:pt x="400" y="6020"/>
                    <a:pt x="355" y="6032"/>
                    <a:pt x="329" y="6072"/>
                  </a:cubicBezTo>
                  <a:cubicBezTo>
                    <a:pt x="315" y="5915"/>
                    <a:pt x="308" y="5754"/>
                    <a:pt x="312" y="5597"/>
                  </a:cubicBezTo>
                  <a:cubicBezTo>
                    <a:pt x="312" y="5478"/>
                    <a:pt x="322" y="5361"/>
                    <a:pt x="332" y="5245"/>
                  </a:cubicBezTo>
                  <a:cubicBezTo>
                    <a:pt x="725" y="5286"/>
                    <a:pt x="1121" y="5320"/>
                    <a:pt x="1514" y="5341"/>
                  </a:cubicBezTo>
                  <a:cubicBezTo>
                    <a:pt x="1515" y="5341"/>
                    <a:pt x="1516" y="5341"/>
                    <a:pt x="1517" y="5341"/>
                  </a:cubicBezTo>
                  <a:cubicBezTo>
                    <a:pt x="1558" y="5341"/>
                    <a:pt x="1554" y="5283"/>
                    <a:pt x="1514" y="5280"/>
                  </a:cubicBezTo>
                  <a:cubicBezTo>
                    <a:pt x="1121" y="5235"/>
                    <a:pt x="728" y="5204"/>
                    <a:pt x="336" y="5180"/>
                  </a:cubicBezTo>
                  <a:cubicBezTo>
                    <a:pt x="356" y="4945"/>
                    <a:pt x="394" y="4713"/>
                    <a:pt x="441" y="4480"/>
                  </a:cubicBezTo>
                  <a:cubicBezTo>
                    <a:pt x="1271" y="4511"/>
                    <a:pt x="2101" y="4538"/>
                    <a:pt x="2935" y="4549"/>
                  </a:cubicBezTo>
                  <a:cubicBezTo>
                    <a:pt x="2993" y="4549"/>
                    <a:pt x="2993" y="4460"/>
                    <a:pt x="2935" y="4460"/>
                  </a:cubicBezTo>
                  <a:cubicBezTo>
                    <a:pt x="2108" y="4426"/>
                    <a:pt x="1285" y="4415"/>
                    <a:pt x="459" y="4405"/>
                  </a:cubicBezTo>
                  <a:cubicBezTo>
                    <a:pt x="513" y="4166"/>
                    <a:pt x="582" y="3931"/>
                    <a:pt x="667" y="3702"/>
                  </a:cubicBezTo>
                  <a:cubicBezTo>
                    <a:pt x="919" y="3751"/>
                    <a:pt x="1175" y="3775"/>
                    <a:pt x="1432" y="3775"/>
                  </a:cubicBezTo>
                  <a:cubicBezTo>
                    <a:pt x="1586" y="3775"/>
                    <a:pt x="1740" y="3766"/>
                    <a:pt x="1893" y="3750"/>
                  </a:cubicBezTo>
                  <a:cubicBezTo>
                    <a:pt x="1940" y="3743"/>
                    <a:pt x="1941" y="3674"/>
                    <a:pt x="1896" y="3674"/>
                  </a:cubicBezTo>
                  <a:cubicBezTo>
                    <a:pt x="1895" y="3674"/>
                    <a:pt x="1894" y="3674"/>
                    <a:pt x="1893" y="3674"/>
                  </a:cubicBezTo>
                  <a:cubicBezTo>
                    <a:pt x="1735" y="3691"/>
                    <a:pt x="1576" y="3699"/>
                    <a:pt x="1417" y="3699"/>
                  </a:cubicBezTo>
                  <a:cubicBezTo>
                    <a:pt x="1174" y="3699"/>
                    <a:pt x="929" y="3680"/>
                    <a:pt x="687" y="3640"/>
                  </a:cubicBezTo>
                  <a:cubicBezTo>
                    <a:pt x="803" y="3340"/>
                    <a:pt x="947" y="3049"/>
                    <a:pt x="1114" y="2776"/>
                  </a:cubicBezTo>
                  <a:cubicBezTo>
                    <a:pt x="1582" y="2821"/>
                    <a:pt x="2047" y="2875"/>
                    <a:pt x="2518" y="2909"/>
                  </a:cubicBezTo>
                  <a:cubicBezTo>
                    <a:pt x="2555" y="2909"/>
                    <a:pt x="2552" y="2851"/>
                    <a:pt x="2518" y="2848"/>
                  </a:cubicBezTo>
                  <a:cubicBezTo>
                    <a:pt x="2060" y="2797"/>
                    <a:pt x="1599" y="2766"/>
                    <a:pt x="1142" y="2725"/>
                  </a:cubicBezTo>
                  <a:cubicBezTo>
                    <a:pt x="1326" y="2431"/>
                    <a:pt x="1541" y="2155"/>
                    <a:pt x="1780" y="1902"/>
                  </a:cubicBezTo>
                  <a:cubicBezTo>
                    <a:pt x="2245" y="1950"/>
                    <a:pt x="2709" y="2001"/>
                    <a:pt x="3177" y="2032"/>
                  </a:cubicBezTo>
                  <a:cubicBezTo>
                    <a:pt x="3178" y="2032"/>
                    <a:pt x="3179" y="2032"/>
                    <a:pt x="3180" y="2032"/>
                  </a:cubicBezTo>
                  <a:cubicBezTo>
                    <a:pt x="3232" y="2032"/>
                    <a:pt x="3227" y="1953"/>
                    <a:pt x="3177" y="1950"/>
                  </a:cubicBezTo>
                  <a:cubicBezTo>
                    <a:pt x="2733" y="1899"/>
                    <a:pt x="2286" y="1868"/>
                    <a:pt x="1838" y="1837"/>
                  </a:cubicBezTo>
                  <a:cubicBezTo>
                    <a:pt x="2655" y="983"/>
                    <a:pt x="3754" y="399"/>
                    <a:pt x="5035" y="208"/>
                  </a:cubicBezTo>
                  <a:cubicBezTo>
                    <a:pt x="5322" y="165"/>
                    <a:pt x="5617" y="144"/>
                    <a:pt x="5917" y="144"/>
                  </a:cubicBezTo>
                  <a:close/>
                  <a:moveTo>
                    <a:pt x="6137" y="1"/>
                  </a:moveTo>
                  <a:cubicBezTo>
                    <a:pt x="3651" y="1"/>
                    <a:pt x="1370" y="1403"/>
                    <a:pt x="496" y="3623"/>
                  </a:cubicBezTo>
                  <a:cubicBezTo>
                    <a:pt x="486" y="3630"/>
                    <a:pt x="479" y="3647"/>
                    <a:pt x="486" y="3661"/>
                  </a:cubicBezTo>
                  <a:cubicBezTo>
                    <a:pt x="103" y="4648"/>
                    <a:pt x="1" y="5799"/>
                    <a:pt x="284" y="7059"/>
                  </a:cubicBezTo>
                  <a:cubicBezTo>
                    <a:pt x="851" y="9571"/>
                    <a:pt x="2835" y="10402"/>
                    <a:pt x="5010" y="10402"/>
                  </a:cubicBezTo>
                  <a:cubicBezTo>
                    <a:pt x="5626" y="10402"/>
                    <a:pt x="6257" y="10335"/>
                    <a:pt x="6876" y="10221"/>
                  </a:cubicBezTo>
                  <a:lnTo>
                    <a:pt x="6876" y="10221"/>
                  </a:lnTo>
                  <a:cubicBezTo>
                    <a:pt x="6848" y="11588"/>
                    <a:pt x="8528" y="12363"/>
                    <a:pt x="9699" y="12363"/>
                  </a:cubicBezTo>
                  <a:cubicBezTo>
                    <a:pt x="9702" y="12363"/>
                    <a:pt x="9704" y="12363"/>
                    <a:pt x="9707" y="12363"/>
                  </a:cubicBezTo>
                  <a:cubicBezTo>
                    <a:pt x="9785" y="12359"/>
                    <a:pt x="9823" y="12267"/>
                    <a:pt x="9768" y="12212"/>
                  </a:cubicBezTo>
                  <a:cubicBezTo>
                    <a:pt x="9294" y="11734"/>
                    <a:pt x="8983" y="11116"/>
                    <a:pt x="8884" y="10450"/>
                  </a:cubicBezTo>
                  <a:cubicBezTo>
                    <a:pt x="11134" y="10450"/>
                    <a:pt x="12497" y="8380"/>
                    <a:pt x="12651" y="6284"/>
                  </a:cubicBezTo>
                  <a:cubicBezTo>
                    <a:pt x="12849" y="3599"/>
                    <a:pt x="11271" y="1649"/>
                    <a:pt x="8877" y="587"/>
                  </a:cubicBezTo>
                  <a:cubicBezTo>
                    <a:pt x="7975" y="187"/>
                    <a:pt x="7042" y="1"/>
                    <a:pt x="6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9;p55"/>
            <p:cNvSpPr/>
            <p:nvPr/>
          </p:nvSpPr>
          <p:spPr>
            <a:xfrm>
              <a:off x="6725715" y="2382098"/>
              <a:ext cx="182962" cy="159771"/>
            </a:xfrm>
            <a:custGeom>
              <a:avLst/>
              <a:gdLst/>
              <a:ahLst/>
              <a:cxnLst/>
              <a:rect l="l" t="t" r="r" b="b"/>
              <a:pathLst>
                <a:path w="7124" h="6221" extrusionOk="0">
                  <a:moveTo>
                    <a:pt x="3590" y="176"/>
                  </a:moveTo>
                  <a:cubicBezTo>
                    <a:pt x="3782" y="176"/>
                    <a:pt x="3978" y="201"/>
                    <a:pt x="4176" y="255"/>
                  </a:cubicBezTo>
                  <a:cubicBezTo>
                    <a:pt x="5993" y="743"/>
                    <a:pt x="6532" y="3352"/>
                    <a:pt x="4770" y="4257"/>
                  </a:cubicBezTo>
                  <a:cubicBezTo>
                    <a:pt x="4757" y="4264"/>
                    <a:pt x="4750" y="4271"/>
                    <a:pt x="4743" y="4281"/>
                  </a:cubicBezTo>
                  <a:cubicBezTo>
                    <a:pt x="4741" y="4281"/>
                    <a:pt x="4738" y="4281"/>
                    <a:pt x="4736" y="4281"/>
                  </a:cubicBezTo>
                  <a:cubicBezTo>
                    <a:pt x="4712" y="4281"/>
                    <a:pt x="4691" y="4297"/>
                    <a:pt x="4688" y="4322"/>
                  </a:cubicBezTo>
                  <a:cubicBezTo>
                    <a:pt x="4664" y="4582"/>
                    <a:pt x="4664" y="4841"/>
                    <a:pt x="4681" y="5101"/>
                  </a:cubicBezTo>
                  <a:cubicBezTo>
                    <a:pt x="4692" y="5244"/>
                    <a:pt x="4815" y="5777"/>
                    <a:pt x="4746" y="5879"/>
                  </a:cubicBezTo>
                  <a:cubicBezTo>
                    <a:pt x="4708" y="5939"/>
                    <a:pt x="4617" y="5954"/>
                    <a:pt x="4517" y="5954"/>
                  </a:cubicBezTo>
                  <a:cubicBezTo>
                    <a:pt x="4419" y="5954"/>
                    <a:pt x="4312" y="5940"/>
                    <a:pt x="4235" y="5940"/>
                  </a:cubicBezTo>
                  <a:cubicBezTo>
                    <a:pt x="4224" y="5940"/>
                    <a:pt x="4213" y="5940"/>
                    <a:pt x="4203" y="5941"/>
                  </a:cubicBezTo>
                  <a:cubicBezTo>
                    <a:pt x="4016" y="5954"/>
                    <a:pt x="3831" y="5985"/>
                    <a:pt x="3647" y="6030"/>
                  </a:cubicBezTo>
                  <a:cubicBezTo>
                    <a:pt x="3636" y="5309"/>
                    <a:pt x="3667" y="4585"/>
                    <a:pt x="3739" y="3864"/>
                  </a:cubicBezTo>
                  <a:cubicBezTo>
                    <a:pt x="3750" y="3882"/>
                    <a:pt x="3769" y="3889"/>
                    <a:pt x="3789" y="3889"/>
                  </a:cubicBezTo>
                  <a:cubicBezTo>
                    <a:pt x="3793" y="3889"/>
                    <a:pt x="3796" y="3889"/>
                    <a:pt x="3800" y="3888"/>
                  </a:cubicBezTo>
                  <a:cubicBezTo>
                    <a:pt x="5026" y="3745"/>
                    <a:pt x="4654" y="1815"/>
                    <a:pt x="3718" y="1487"/>
                  </a:cubicBezTo>
                  <a:cubicBezTo>
                    <a:pt x="3612" y="1450"/>
                    <a:pt x="3500" y="1432"/>
                    <a:pt x="3388" y="1432"/>
                  </a:cubicBezTo>
                  <a:cubicBezTo>
                    <a:pt x="3059" y="1432"/>
                    <a:pt x="2738" y="1593"/>
                    <a:pt x="2585" y="1907"/>
                  </a:cubicBezTo>
                  <a:cubicBezTo>
                    <a:pt x="2434" y="2215"/>
                    <a:pt x="2557" y="2430"/>
                    <a:pt x="2632" y="2737"/>
                  </a:cubicBezTo>
                  <a:cubicBezTo>
                    <a:pt x="2694" y="3000"/>
                    <a:pt x="2670" y="3099"/>
                    <a:pt x="2499" y="3318"/>
                  </a:cubicBezTo>
                  <a:cubicBezTo>
                    <a:pt x="2363" y="3489"/>
                    <a:pt x="2182" y="3636"/>
                    <a:pt x="2038" y="3803"/>
                  </a:cubicBezTo>
                  <a:cubicBezTo>
                    <a:pt x="342" y="2434"/>
                    <a:pt x="1766" y="176"/>
                    <a:pt x="3590" y="176"/>
                  </a:cubicBezTo>
                  <a:close/>
                  <a:moveTo>
                    <a:pt x="3639" y="1"/>
                  </a:moveTo>
                  <a:cubicBezTo>
                    <a:pt x="1673" y="1"/>
                    <a:pt x="1" y="2585"/>
                    <a:pt x="1987" y="3895"/>
                  </a:cubicBezTo>
                  <a:cubicBezTo>
                    <a:pt x="1994" y="3899"/>
                    <a:pt x="2002" y="3901"/>
                    <a:pt x="2009" y="3901"/>
                  </a:cubicBezTo>
                  <a:cubicBezTo>
                    <a:pt x="2020" y="3901"/>
                    <a:pt x="2030" y="3898"/>
                    <a:pt x="2038" y="3892"/>
                  </a:cubicBezTo>
                  <a:cubicBezTo>
                    <a:pt x="2048" y="3904"/>
                    <a:pt x="2064" y="3910"/>
                    <a:pt x="2080" y="3910"/>
                  </a:cubicBezTo>
                  <a:cubicBezTo>
                    <a:pt x="2095" y="3910"/>
                    <a:pt x="2112" y="3904"/>
                    <a:pt x="2124" y="3892"/>
                  </a:cubicBezTo>
                  <a:cubicBezTo>
                    <a:pt x="2284" y="3735"/>
                    <a:pt x="2441" y="3574"/>
                    <a:pt x="2608" y="3427"/>
                  </a:cubicBezTo>
                  <a:cubicBezTo>
                    <a:pt x="2697" y="3345"/>
                    <a:pt x="2902" y="3236"/>
                    <a:pt x="2940" y="3113"/>
                  </a:cubicBezTo>
                  <a:cubicBezTo>
                    <a:pt x="2998" y="2922"/>
                    <a:pt x="2759" y="2659"/>
                    <a:pt x="2718" y="2488"/>
                  </a:cubicBezTo>
                  <a:cubicBezTo>
                    <a:pt x="2575" y="1912"/>
                    <a:pt x="2941" y="1629"/>
                    <a:pt x="3361" y="1629"/>
                  </a:cubicBezTo>
                  <a:cubicBezTo>
                    <a:pt x="3656" y="1629"/>
                    <a:pt x="3978" y="1768"/>
                    <a:pt x="4169" y="2044"/>
                  </a:cubicBezTo>
                  <a:cubicBezTo>
                    <a:pt x="4487" y="2505"/>
                    <a:pt x="4610" y="3625"/>
                    <a:pt x="3804" y="3721"/>
                  </a:cubicBezTo>
                  <a:cubicBezTo>
                    <a:pt x="3780" y="3724"/>
                    <a:pt x="3759" y="3735"/>
                    <a:pt x="3746" y="3752"/>
                  </a:cubicBezTo>
                  <a:cubicBezTo>
                    <a:pt x="3743" y="3710"/>
                    <a:pt x="3709" y="3689"/>
                    <a:pt x="3674" y="3689"/>
                  </a:cubicBezTo>
                  <a:cubicBezTo>
                    <a:pt x="3634" y="3689"/>
                    <a:pt x="3591" y="3716"/>
                    <a:pt x="3585" y="3769"/>
                  </a:cubicBezTo>
                  <a:cubicBezTo>
                    <a:pt x="3490" y="4554"/>
                    <a:pt x="3459" y="5343"/>
                    <a:pt x="3483" y="6135"/>
                  </a:cubicBezTo>
                  <a:cubicBezTo>
                    <a:pt x="3483" y="6183"/>
                    <a:pt x="3521" y="6220"/>
                    <a:pt x="3567" y="6220"/>
                  </a:cubicBezTo>
                  <a:cubicBezTo>
                    <a:pt x="3574" y="6220"/>
                    <a:pt x="3581" y="6219"/>
                    <a:pt x="3589" y="6217"/>
                  </a:cubicBezTo>
                  <a:cubicBezTo>
                    <a:pt x="3868" y="6144"/>
                    <a:pt x="4153" y="6106"/>
                    <a:pt x="4440" y="6106"/>
                  </a:cubicBezTo>
                  <a:cubicBezTo>
                    <a:pt x="4577" y="6106"/>
                    <a:pt x="4715" y="6114"/>
                    <a:pt x="4852" y="6132"/>
                  </a:cubicBezTo>
                  <a:cubicBezTo>
                    <a:pt x="4900" y="6132"/>
                    <a:pt x="4938" y="6094"/>
                    <a:pt x="4938" y="6047"/>
                  </a:cubicBezTo>
                  <a:cubicBezTo>
                    <a:pt x="4873" y="5490"/>
                    <a:pt x="4862" y="4930"/>
                    <a:pt x="4784" y="4377"/>
                  </a:cubicBezTo>
                  <a:lnTo>
                    <a:pt x="4784" y="4377"/>
                  </a:lnTo>
                  <a:cubicBezTo>
                    <a:pt x="4794" y="4379"/>
                    <a:pt x="4803" y="4381"/>
                    <a:pt x="4814" y="4381"/>
                  </a:cubicBezTo>
                  <a:cubicBezTo>
                    <a:pt x="4819" y="4381"/>
                    <a:pt x="4823" y="4381"/>
                    <a:pt x="4828" y="4380"/>
                  </a:cubicBezTo>
                  <a:cubicBezTo>
                    <a:pt x="7123" y="3721"/>
                    <a:pt x="5908" y="319"/>
                    <a:pt x="3971" y="26"/>
                  </a:cubicBezTo>
                  <a:cubicBezTo>
                    <a:pt x="3860" y="9"/>
                    <a:pt x="3749" y="1"/>
                    <a:pt x="3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20;p55"/>
            <p:cNvSpPr/>
            <p:nvPr/>
          </p:nvSpPr>
          <p:spPr>
            <a:xfrm>
              <a:off x="6812085" y="2546749"/>
              <a:ext cx="41066" cy="32822"/>
            </a:xfrm>
            <a:custGeom>
              <a:avLst/>
              <a:gdLst/>
              <a:ahLst/>
              <a:cxnLst/>
              <a:rect l="l" t="t" r="r" b="b"/>
              <a:pathLst>
                <a:path w="1599" h="1278" extrusionOk="0">
                  <a:moveTo>
                    <a:pt x="1330" y="1"/>
                  </a:moveTo>
                  <a:cubicBezTo>
                    <a:pt x="1239" y="1"/>
                    <a:pt x="1142" y="16"/>
                    <a:pt x="1079" y="18"/>
                  </a:cubicBezTo>
                  <a:cubicBezTo>
                    <a:pt x="840" y="22"/>
                    <a:pt x="594" y="11"/>
                    <a:pt x="359" y="56"/>
                  </a:cubicBezTo>
                  <a:cubicBezTo>
                    <a:pt x="321" y="66"/>
                    <a:pt x="321" y="117"/>
                    <a:pt x="359" y="127"/>
                  </a:cubicBezTo>
                  <a:cubicBezTo>
                    <a:pt x="495" y="148"/>
                    <a:pt x="635" y="158"/>
                    <a:pt x="775" y="158"/>
                  </a:cubicBezTo>
                  <a:cubicBezTo>
                    <a:pt x="781" y="158"/>
                    <a:pt x="787" y="158"/>
                    <a:pt x="792" y="158"/>
                  </a:cubicBezTo>
                  <a:cubicBezTo>
                    <a:pt x="890" y="158"/>
                    <a:pt x="1019" y="142"/>
                    <a:pt x="1137" y="142"/>
                  </a:cubicBezTo>
                  <a:cubicBezTo>
                    <a:pt x="1210" y="142"/>
                    <a:pt x="1278" y="148"/>
                    <a:pt x="1332" y="168"/>
                  </a:cubicBezTo>
                  <a:cubicBezTo>
                    <a:pt x="1482" y="220"/>
                    <a:pt x="1411" y="438"/>
                    <a:pt x="1404" y="578"/>
                  </a:cubicBezTo>
                  <a:cubicBezTo>
                    <a:pt x="1397" y="732"/>
                    <a:pt x="1390" y="886"/>
                    <a:pt x="1383" y="1039"/>
                  </a:cubicBezTo>
                  <a:cubicBezTo>
                    <a:pt x="1247" y="1015"/>
                    <a:pt x="1109" y="1003"/>
                    <a:pt x="972" y="1003"/>
                  </a:cubicBezTo>
                  <a:cubicBezTo>
                    <a:pt x="835" y="1003"/>
                    <a:pt x="699" y="1015"/>
                    <a:pt x="564" y="1039"/>
                  </a:cubicBezTo>
                  <a:cubicBezTo>
                    <a:pt x="525" y="1045"/>
                    <a:pt x="412" y="1093"/>
                    <a:pt x="357" y="1093"/>
                  </a:cubicBezTo>
                  <a:cubicBezTo>
                    <a:pt x="350" y="1093"/>
                    <a:pt x="343" y="1093"/>
                    <a:pt x="338" y="1090"/>
                  </a:cubicBezTo>
                  <a:cubicBezTo>
                    <a:pt x="209" y="1039"/>
                    <a:pt x="246" y="872"/>
                    <a:pt x="246" y="776"/>
                  </a:cubicBezTo>
                  <a:cubicBezTo>
                    <a:pt x="246" y="646"/>
                    <a:pt x="185" y="271"/>
                    <a:pt x="287" y="179"/>
                  </a:cubicBezTo>
                  <a:cubicBezTo>
                    <a:pt x="352" y="119"/>
                    <a:pt x="293" y="41"/>
                    <a:pt x="225" y="41"/>
                  </a:cubicBezTo>
                  <a:cubicBezTo>
                    <a:pt x="207" y="41"/>
                    <a:pt x="188" y="46"/>
                    <a:pt x="171" y="59"/>
                  </a:cubicBezTo>
                  <a:cubicBezTo>
                    <a:pt x="21" y="175"/>
                    <a:pt x="72" y="414"/>
                    <a:pt x="72" y="578"/>
                  </a:cubicBezTo>
                  <a:cubicBezTo>
                    <a:pt x="72" y="742"/>
                    <a:pt x="0" y="1070"/>
                    <a:pt x="109" y="1210"/>
                  </a:cubicBezTo>
                  <a:cubicBezTo>
                    <a:pt x="149" y="1261"/>
                    <a:pt x="202" y="1277"/>
                    <a:pt x="258" y="1277"/>
                  </a:cubicBezTo>
                  <a:cubicBezTo>
                    <a:pt x="315" y="1277"/>
                    <a:pt x="376" y="1261"/>
                    <a:pt x="431" y="1248"/>
                  </a:cubicBezTo>
                  <a:cubicBezTo>
                    <a:pt x="622" y="1202"/>
                    <a:pt x="817" y="1178"/>
                    <a:pt x="1013" y="1178"/>
                  </a:cubicBezTo>
                  <a:cubicBezTo>
                    <a:pt x="1156" y="1178"/>
                    <a:pt x="1299" y="1191"/>
                    <a:pt x="1441" y="1217"/>
                  </a:cubicBezTo>
                  <a:cubicBezTo>
                    <a:pt x="1448" y="1219"/>
                    <a:pt x="1455" y="1219"/>
                    <a:pt x="1462" y="1219"/>
                  </a:cubicBezTo>
                  <a:cubicBezTo>
                    <a:pt x="1506" y="1219"/>
                    <a:pt x="1547" y="1182"/>
                    <a:pt x="1547" y="1135"/>
                  </a:cubicBezTo>
                  <a:cubicBezTo>
                    <a:pt x="1558" y="865"/>
                    <a:pt x="1571" y="595"/>
                    <a:pt x="1578" y="325"/>
                  </a:cubicBezTo>
                  <a:cubicBezTo>
                    <a:pt x="1578" y="230"/>
                    <a:pt x="1599" y="103"/>
                    <a:pt x="1506" y="39"/>
                  </a:cubicBezTo>
                  <a:cubicBezTo>
                    <a:pt x="1462" y="9"/>
                    <a:pt x="1398" y="1"/>
                    <a:pt x="13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1;p55"/>
            <p:cNvSpPr/>
            <p:nvPr/>
          </p:nvSpPr>
          <p:spPr>
            <a:xfrm>
              <a:off x="6732367" y="2364686"/>
              <a:ext cx="36238" cy="3287"/>
            </a:xfrm>
            <a:custGeom>
              <a:avLst/>
              <a:gdLst/>
              <a:ahLst/>
              <a:cxnLst/>
              <a:rect l="l" t="t" r="r" b="b"/>
              <a:pathLst>
                <a:path w="1411" h="128" extrusionOk="0">
                  <a:moveTo>
                    <a:pt x="41" y="0"/>
                  </a:moveTo>
                  <a:cubicBezTo>
                    <a:pt x="10" y="0"/>
                    <a:pt x="1" y="55"/>
                    <a:pt x="37" y="58"/>
                  </a:cubicBezTo>
                  <a:cubicBezTo>
                    <a:pt x="365" y="104"/>
                    <a:pt x="697" y="127"/>
                    <a:pt x="1028" y="127"/>
                  </a:cubicBezTo>
                  <a:cubicBezTo>
                    <a:pt x="1139" y="127"/>
                    <a:pt x="1249" y="125"/>
                    <a:pt x="1359" y="120"/>
                  </a:cubicBezTo>
                  <a:cubicBezTo>
                    <a:pt x="1360" y="120"/>
                    <a:pt x="1361" y="120"/>
                    <a:pt x="1362" y="120"/>
                  </a:cubicBezTo>
                  <a:cubicBezTo>
                    <a:pt x="1410" y="120"/>
                    <a:pt x="1409" y="45"/>
                    <a:pt x="1362" y="45"/>
                  </a:cubicBezTo>
                  <a:cubicBezTo>
                    <a:pt x="1269" y="47"/>
                    <a:pt x="1176" y="48"/>
                    <a:pt x="1084" y="48"/>
                  </a:cubicBezTo>
                  <a:cubicBezTo>
                    <a:pt x="736" y="48"/>
                    <a:pt x="389" y="33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22;p55"/>
            <p:cNvSpPr/>
            <p:nvPr/>
          </p:nvSpPr>
          <p:spPr>
            <a:xfrm>
              <a:off x="6760438" y="2349944"/>
              <a:ext cx="50261" cy="5008"/>
            </a:xfrm>
            <a:custGeom>
              <a:avLst/>
              <a:gdLst/>
              <a:ahLst/>
              <a:cxnLst/>
              <a:rect l="l" t="t" r="r" b="b"/>
              <a:pathLst>
                <a:path w="1957" h="195" extrusionOk="0">
                  <a:moveTo>
                    <a:pt x="55" y="0"/>
                  </a:moveTo>
                  <a:cubicBezTo>
                    <a:pt x="10" y="0"/>
                    <a:pt x="1" y="79"/>
                    <a:pt x="47" y="86"/>
                  </a:cubicBezTo>
                  <a:cubicBezTo>
                    <a:pt x="517" y="159"/>
                    <a:pt x="990" y="194"/>
                    <a:pt x="1465" y="194"/>
                  </a:cubicBezTo>
                  <a:cubicBezTo>
                    <a:pt x="1608" y="194"/>
                    <a:pt x="1752" y="191"/>
                    <a:pt x="1895" y="185"/>
                  </a:cubicBezTo>
                  <a:cubicBezTo>
                    <a:pt x="1957" y="185"/>
                    <a:pt x="1957" y="93"/>
                    <a:pt x="1895" y="93"/>
                  </a:cubicBezTo>
                  <a:cubicBezTo>
                    <a:pt x="1839" y="93"/>
                    <a:pt x="1783" y="94"/>
                    <a:pt x="1728" y="94"/>
                  </a:cubicBezTo>
                  <a:cubicBezTo>
                    <a:pt x="1169" y="94"/>
                    <a:pt x="613" y="63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Medical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40" y="4507005"/>
            <a:ext cx="1443916" cy="144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ast Food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47" y="4756727"/>
            <a:ext cx="1194194" cy="11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msung Health | 應用程式與服務| Samsung T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3540">
            <a:off x="10152078" y="721971"/>
            <a:ext cx="1394749" cy="139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3472874" y="3471569"/>
            <a:ext cx="711200" cy="694032"/>
            <a:chOff x="8640118" y="2650631"/>
            <a:chExt cx="524242" cy="526527"/>
          </a:xfrm>
        </p:grpSpPr>
        <p:sp>
          <p:nvSpPr>
            <p:cNvPr id="27" name="Freeform 163"/>
            <p:cNvSpPr>
              <a:spLocks/>
            </p:cNvSpPr>
            <p:nvPr/>
          </p:nvSpPr>
          <p:spPr bwMode="auto">
            <a:xfrm>
              <a:off x="8772606" y="2785403"/>
              <a:ext cx="259266" cy="256982"/>
            </a:xfrm>
            <a:custGeom>
              <a:avLst/>
              <a:gdLst>
                <a:gd name="T0" fmla="*/ 227 w 227"/>
                <a:gd name="T1" fmla="*/ 38 h 225"/>
                <a:gd name="T2" fmla="*/ 40 w 227"/>
                <a:gd name="T3" fmla="*/ 225 h 225"/>
                <a:gd name="T4" fmla="*/ 0 w 227"/>
                <a:gd name="T5" fmla="*/ 187 h 225"/>
                <a:gd name="T6" fmla="*/ 187 w 227"/>
                <a:gd name="T7" fmla="*/ 0 h 225"/>
                <a:gd name="T8" fmla="*/ 227 w 227"/>
                <a:gd name="T9" fmla="*/ 3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225">
                  <a:moveTo>
                    <a:pt x="227" y="38"/>
                  </a:moveTo>
                  <a:lnTo>
                    <a:pt x="40" y="225"/>
                  </a:lnTo>
                  <a:lnTo>
                    <a:pt x="0" y="187"/>
                  </a:lnTo>
                  <a:lnTo>
                    <a:pt x="187" y="0"/>
                  </a:lnTo>
                  <a:lnTo>
                    <a:pt x="227" y="38"/>
                  </a:lnTo>
                  <a:close/>
                </a:path>
              </a:pathLst>
            </a:custGeom>
            <a:noFill/>
            <a:ln w="301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4"/>
            <p:cNvSpPr>
              <a:spLocks/>
            </p:cNvSpPr>
            <p:nvPr/>
          </p:nvSpPr>
          <p:spPr bwMode="auto">
            <a:xfrm>
              <a:off x="8640118" y="2925887"/>
              <a:ext cx="248987" cy="251271"/>
            </a:xfrm>
            <a:custGeom>
              <a:avLst/>
              <a:gdLst>
                <a:gd name="T0" fmla="*/ 87 w 92"/>
                <a:gd name="T1" fmla="*/ 64 h 93"/>
                <a:gd name="T2" fmla="*/ 87 w 92"/>
                <a:gd name="T3" fmla="*/ 82 h 93"/>
                <a:gd name="T4" fmla="*/ 82 w 92"/>
                <a:gd name="T5" fmla="*/ 88 h 93"/>
                <a:gd name="T6" fmla="*/ 64 w 92"/>
                <a:gd name="T7" fmla="*/ 88 h 93"/>
                <a:gd name="T8" fmla="*/ 5 w 92"/>
                <a:gd name="T9" fmla="*/ 29 h 93"/>
                <a:gd name="T10" fmla="*/ 5 w 92"/>
                <a:gd name="T11" fmla="*/ 11 h 93"/>
                <a:gd name="T12" fmla="*/ 10 w 92"/>
                <a:gd name="T13" fmla="*/ 5 h 93"/>
                <a:gd name="T14" fmla="*/ 28 w 92"/>
                <a:gd name="T15" fmla="*/ 5 h 93"/>
                <a:gd name="T16" fmla="*/ 87 w 92"/>
                <a:gd name="T17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3">
                  <a:moveTo>
                    <a:pt x="87" y="64"/>
                  </a:moveTo>
                  <a:cubicBezTo>
                    <a:pt x="92" y="69"/>
                    <a:pt x="92" y="77"/>
                    <a:pt x="87" y="82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7" y="93"/>
                    <a:pt x="69" y="93"/>
                    <a:pt x="64" y="8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4"/>
                    <a:pt x="0" y="16"/>
                    <a:pt x="5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5" y="0"/>
                    <a:pt x="23" y="0"/>
                    <a:pt x="28" y="5"/>
                  </a:cubicBezTo>
                  <a:lnTo>
                    <a:pt x="87" y="64"/>
                  </a:lnTo>
                  <a:close/>
                </a:path>
              </a:pathLst>
            </a:custGeom>
            <a:noFill/>
            <a:ln w="301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65"/>
            <p:cNvSpPr>
              <a:spLocks/>
            </p:cNvSpPr>
            <p:nvPr/>
          </p:nvSpPr>
          <p:spPr bwMode="auto">
            <a:xfrm>
              <a:off x="8643544" y="3030964"/>
              <a:ext cx="142768" cy="140483"/>
            </a:xfrm>
            <a:custGeom>
              <a:avLst/>
              <a:gdLst>
                <a:gd name="T0" fmla="*/ 47 w 53"/>
                <a:gd name="T1" fmla="*/ 33 h 52"/>
                <a:gd name="T2" fmla="*/ 49 w 53"/>
                <a:gd name="T3" fmla="*/ 48 h 52"/>
                <a:gd name="T4" fmla="*/ 33 w 53"/>
                <a:gd name="T5" fmla="*/ 46 h 52"/>
                <a:gd name="T6" fmla="*/ 6 w 53"/>
                <a:gd name="T7" fmla="*/ 19 h 52"/>
                <a:gd name="T8" fmla="*/ 4 w 53"/>
                <a:gd name="T9" fmla="*/ 3 h 52"/>
                <a:gd name="T10" fmla="*/ 20 w 53"/>
                <a:gd name="T11" fmla="*/ 6 h 52"/>
                <a:gd name="T12" fmla="*/ 47 w 53"/>
                <a:gd name="T13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2">
                  <a:moveTo>
                    <a:pt x="47" y="33"/>
                  </a:moveTo>
                  <a:cubicBezTo>
                    <a:pt x="52" y="38"/>
                    <a:pt x="53" y="45"/>
                    <a:pt x="49" y="48"/>
                  </a:cubicBezTo>
                  <a:cubicBezTo>
                    <a:pt x="45" y="52"/>
                    <a:pt x="38" y="51"/>
                    <a:pt x="33" y="4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14"/>
                    <a:pt x="0" y="7"/>
                    <a:pt x="4" y="3"/>
                  </a:cubicBezTo>
                  <a:cubicBezTo>
                    <a:pt x="8" y="0"/>
                    <a:pt x="15" y="1"/>
                    <a:pt x="20" y="6"/>
                  </a:cubicBezTo>
                  <a:lnTo>
                    <a:pt x="47" y="33"/>
                  </a:lnTo>
                  <a:close/>
                </a:path>
              </a:pathLst>
            </a:custGeom>
            <a:noFill/>
            <a:ln w="301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166"/>
            <p:cNvSpPr>
              <a:spLocks noChangeShapeType="1"/>
            </p:cNvSpPr>
            <p:nvPr/>
          </p:nvSpPr>
          <p:spPr bwMode="auto">
            <a:xfrm flipH="1">
              <a:off x="8675524" y="3121193"/>
              <a:ext cx="21701" cy="18274"/>
            </a:xfrm>
            <a:prstGeom prst="line">
              <a:avLst/>
            </a:prstGeom>
            <a:noFill/>
            <a:ln w="301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67"/>
            <p:cNvSpPr>
              <a:spLocks/>
            </p:cNvSpPr>
            <p:nvPr/>
          </p:nvSpPr>
          <p:spPr bwMode="auto">
            <a:xfrm>
              <a:off x="8916516" y="2650631"/>
              <a:ext cx="247844" cy="248987"/>
            </a:xfrm>
            <a:custGeom>
              <a:avLst/>
              <a:gdLst>
                <a:gd name="T0" fmla="*/ 5 w 92"/>
                <a:gd name="T1" fmla="*/ 28 h 92"/>
                <a:gd name="T2" fmla="*/ 5 w 92"/>
                <a:gd name="T3" fmla="*/ 10 h 92"/>
                <a:gd name="T4" fmla="*/ 10 w 92"/>
                <a:gd name="T5" fmla="*/ 5 h 92"/>
                <a:gd name="T6" fmla="*/ 28 w 92"/>
                <a:gd name="T7" fmla="*/ 5 h 92"/>
                <a:gd name="T8" fmla="*/ 87 w 92"/>
                <a:gd name="T9" fmla="*/ 64 h 92"/>
                <a:gd name="T10" fmla="*/ 87 w 92"/>
                <a:gd name="T11" fmla="*/ 82 h 92"/>
                <a:gd name="T12" fmla="*/ 82 w 92"/>
                <a:gd name="T13" fmla="*/ 87 h 92"/>
                <a:gd name="T14" fmla="*/ 64 w 92"/>
                <a:gd name="T15" fmla="*/ 87 h 92"/>
                <a:gd name="T16" fmla="*/ 5 w 92"/>
                <a:gd name="T17" fmla="*/ 2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5" y="28"/>
                  </a:moveTo>
                  <a:cubicBezTo>
                    <a:pt x="0" y="23"/>
                    <a:pt x="0" y="15"/>
                    <a:pt x="5" y="1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5" y="0"/>
                    <a:pt x="23" y="0"/>
                    <a:pt x="28" y="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92" y="69"/>
                    <a:pt x="92" y="77"/>
                    <a:pt x="87" y="82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77" y="92"/>
                    <a:pt x="69" y="92"/>
                    <a:pt x="64" y="87"/>
                  </a:cubicBezTo>
                  <a:lnTo>
                    <a:pt x="5" y="28"/>
                  </a:lnTo>
                  <a:close/>
                </a:path>
              </a:pathLst>
            </a:custGeom>
            <a:noFill/>
            <a:ln w="301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8"/>
            <p:cNvSpPr>
              <a:spLocks/>
            </p:cNvSpPr>
            <p:nvPr/>
          </p:nvSpPr>
          <p:spPr bwMode="auto">
            <a:xfrm>
              <a:off x="9018166" y="2656342"/>
              <a:ext cx="143910" cy="140483"/>
            </a:xfrm>
            <a:custGeom>
              <a:avLst/>
              <a:gdLst>
                <a:gd name="T0" fmla="*/ 6 w 53"/>
                <a:gd name="T1" fmla="*/ 19 h 52"/>
                <a:gd name="T2" fmla="*/ 4 w 53"/>
                <a:gd name="T3" fmla="*/ 3 h 52"/>
                <a:gd name="T4" fmla="*/ 20 w 53"/>
                <a:gd name="T5" fmla="*/ 6 h 52"/>
                <a:gd name="T6" fmla="*/ 47 w 53"/>
                <a:gd name="T7" fmla="*/ 32 h 52"/>
                <a:gd name="T8" fmla="*/ 49 w 53"/>
                <a:gd name="T9" fmla="*/ 48 h 52"/>
                <a:gd name="T10" fmla="*/ 33 w 53"/>
                <a:gd name="T11" fmla="*/ 46 h 52"/>
                <a:gd name="T12" fmla="*/ 6 w 53"/>
                <a:gd name="T13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2">
                  <a:moveTo>
                    <a:pt x="6" y="19"/>
                  </a:moveTo>
                  <a:cubicBezTo>
                    <a:pt x="1" y="14"/>
                    <a:pt x="0" y="7"/>
                    <a:pt x="4" y="3"/>
                  </a:cubicBezTo>
                  <a:cubicBezTo>
                    <a:pt x="8" y="0"/>
                    <a:pt x="15" y="1"/>
                    <a:pt x="20" y="6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52" y="37"/>
                    <a:pt x="53" y="44"/>
                    <a:pt x="49" y="48"/>
                  </a:cubicBezTo>
                  <a:cubicBezTo>
                    <a:pt x="45" y="52"/>
                    <a:pt x="38" y="51"/>
                    <a:pt x="33" y="46"/>
                  </a:cubicBezTo>
                  <a:lnTo>
                    <a:pt x="6" y="19"/>
                  </a:lnTo>
                  <a:close/>
                </a:path>
              </a:pathLst>
            </a:custGeom>
            <a:noFill/>
            <a:ln w="301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169"/>
            <p:cNvSpPr>
              <a:spLocks noChangeShapeType="1"/>
            </p:cNvSpPr>
            <p:nvPr/>
          </p:nvSpPr>
          <p:spPr bwMode="auto">
            <a:xfrm flipV="1">
              <a:off x="9107253" y="2686037"/>
              <a:ext cx="21701" cy="21701"/>
            </a:xfrm>
            <a:prstGeom prst="line">
              <a:avLst/>
            </a:prstGeom>
            <a:noFill/>
            <a:ln w="301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68175">
            <a:off x="6749565" y="3037117"/>
            <a:ext cx="2636353" cy="263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rey Political World Map Vector isolated Illustration 版權商用圖片 - 8367834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6" b="14132"/>
          <a:stretch/>
        </p:blipFill>
        <p:spPr bwMode="auto">
          <a:xfrm>
            <a:off x="1096325" y="3340080"/>
            <a:ext cx="6307956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377844" y="2139751"/>
            <a:ext cx="8405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看到英文單字或是外國人跟你談話，</a:t>
            </a:r>
            <a:endParaRPr kumimoji="0" lang="en-US" altLang="zh-TW" sz="3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 Light" panose="020B0304030504040204" pitchFamily="34" charset="-120"/>
              <a:ea typeface="微軟正黑體 Light" panose="020B0304030504040204" pitchFamily="34" charset="-120"/>
              <a:sym typeface="Sue Ellen Francisco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kern="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突然不了解</a:t>
            </a:r>
            <a:r>
              <a:rPr lang="zh-TW" altLang="en-US" sz="3600" kern="0" dirty="0"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時</a:t>
            </a:r>
            <a:r>
              <a:rPr kumimoji="0" lang="en-US" altLang="zh-TW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?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3491" y="480291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oogle Shape;2517;p55"/>
          <p:cNvGrpSpPr/>
          <p:nvPr/>
        </p:nvGrpSpPr>
        <p:grpSpPr>
          <a:xfrm rot="484879">
            <a:off x="1184486" y="1782848"/>
            <a:ext cx="1125549" cy="1044212"/>
            <a:chOff x="6663486" y="2336281"/>
            <a:chExt cx="342245" cy="317513"/>
          </a:xfrm>
        </p:grpSpPr>
        <p:sp>
          <p:nvSpPr>
            <p:cNvPr id="7" name="Google Shape;2518;p55"/>
            <p:cNvSpPr/>
            <p:nvPr/>
          </p:nvSpPr>
          <p:spPr>
            <a:xfrm>
              <a:off x="6663486" y="2336281"/>
              <a:ext cx="342245" cy="317513"/>
            </a:xfrm>
            <a:custGeom>
              <a:avLst/>
              <a:gdLst/>
              <a:ahLst/>
              <a:cxnLst/>
              <a:rect l="l" t="t" r="r" b="b"/>
              <a:pathLst>
                <a:path w="13326" h="12363" extrusionOk="0">
                  <a:moveTo>
                    <a:pt x="5917" y="144"/>
                  </a:moveTo>
                  <a:cubicBezTo>
                    <a:pt x="8268" y="144"/>
                    <a:pt x="10898" y="1431"/>
                    <a:pt x="11995" y="3493"/>
                  </a:cubicBezTo>
                  <a:cubicBezTo>
                    <a:pt x="13325" y="5992"/>
                    <a:pt x="12039" y="10256"/>
                    <a:pt x="8851" y="10256"/>
                  </a:cubicBezTo>
                  <a:cubicBezTo>
                    <a:pt x="8797" y="10256"/>
                    <a:pt x="8744" y="10254"/>
                    <a:pt x="8689" y="10252"/>
                  </a:cubicBezTo>
                  <a:cubicBezTo>
                    <a:pt x="8687" y="10252"/>
                    <a:pt x="8685" y="10252"/>
                    <a:pt x="8683" y="10252"/>
                  </a:cubicBezTo>
                  <a:cubicBezTo>
                    <a:pt x="8566" y="10252"/>
                    <a:pt x="8568" y="10436"/>
                    <a:pt x="8689" y="10443"/>
                  </a:cubicBezTo>
                  <a:lnTo>
                    <a:pt x="8716" y="10443"/>
                  </a:lnTo>
                  <a:cubicBezTo>
                    <a:pt x="8805" y="11089"/>
                    <a:pt x="9082" y="11690"/>
                    <a:pt x="9509" y="12182"/>
                  </a:cubicBezTo>
                  <a:cubicBezTo>
                    <a:pt x="9096" y="12154"/>
                    <a:pt x="8693" y="12048"/>
                    <a:pt x="8320" y="11878"/>
                  </a:cubicBezTo>
                  <a:lnTo>
                    <a:pt x="8320" y="11878"/>
                  </a:lnTo>
                  <a:cubicBezTo>
                    <a:pt x="8385" y="11901"/>
                    <a:pt x="8494" y="11895"/>
                    <a:pt x="8563" y="11898"/>
                  </a:cubicBezTo>
                  <a:cubicBezTo>
                    <a:pt x="8672" y="11908"/>
                    <a:pt x="8778" y="11915"/>
                    <a:pt x="8887" y="11915"/>
                  </a:cubicBezTo>
                  <a:cubicBezTo>
                    <a:pt x="8915" y="11915"/>
                    <a:pt x="8921" y="11871"/>
                    <a:pt x="8894" y="11867"/>
                  </a:cubicBezTo>
                  <a:cubicBezTo>
                    <a:pt x="8809" y="11854"/>
                    <a:pt x="8720" y="11843"/>
                    <a:pt x="8631" y="11837"/>
                  </a:cubicBezTo>
                  <a:lnTo>
                    <a:pt x="8494" y="11826"/>
                  </a:lnTo>
                  <a:lnTo>
                    <a:pt x="8327" y="11826"/>
                  </a:lnTo>
                  <a:cubicBezTo>
                    <a:pt x="8334" y="11820"/>
                    <a:pt x="8334" y="11813"/>
                    <a:pt x="8331" y="11802"/>
                  </a:cubicBezTo>
                  <a:lnTo>
                    <a:pt x="8324" y="11792"/>
                  </a:lnTo>
                  <a:cubicBezTo>
                    <a:pt x="8319" y="11787"/>
                    <a:pt x="8314" y="11784"/>
                    <a:pt x="8307" y="11784"/>
                  </a:cubicBezTo>
                  <a:cubicBezTo>
                    <a:pt x="8305" y="11784"/>
                    <a:pt x="8303" y="11784"/>
                    <a:pt x="8300" y="11785"/>
                  </a:cubicBezTo>
                  <a:cubicBezTo>
                    <a:pt x="8242" y="11799"/>
                    <a:pt x="8262" y="11843"/>
                    <a:pt x="8300" y="11867"/>
                  </a:cubicBezTo>
                  <a:cubicBezTo>
                    <a:pt x="8064" y="11755"/>
                    <a:pt x="7842" y="11611"/>
                    <a:pt x="7647" y="11440"/>
                  </a:cubicBezTo>
                  <a:lnTo>
                    <a:pt x="7647" y="11440"/>
                  </a:lnTo>
                  <a:cubicBezTo>
                    <a:pt x="7910" y="11451"/>
                    <a:pt x="8173" y="11471"/>
                    <a:pt x="8436" y="11502"/>
                  </a:cubicBezTo>
                  <a:cubicBezTo>
                    <a:pt x="8437" y="11502"/>
                    <a:pt x="8438" y="11502"/>
                    <a:pt x="8439" y="11502"/>
                  </a:cubicBezTo>
                  <a:cubicBezTo>
                    <a:pt x="8474" y="11502"/>
                    <a:pt x="8483" y="11440"/>
                    <a:pt x="8447" y="11434"/>
                  </a:cubicBezTo>
                  <a:cubicBezTo>
                    <a:pt x="8153" y="11386"/>
                    <a:pt x="7859" y="11362"/>
                    <a:pt x="7562" y="11362"/>
                  </a:cubicBezTo>
                  <a:cubicBezTo>
                    <a:pt x="7443" y="11249"/>
                    <a:pt x="7340" y="11119"/>
                    <a:pt x="7251" y="10979"/>
                  </a:cubicBezTo>
                  <a:lnTo>
                    <a:pt x="7251" y="10979"/>
                  </a:lnTo>
                  <a:cubicBezTo>
                    <a:pt x="7473" y="11017"/>
                    <a:pt x="7695" y="11061"/>
                    <a:pt x="7917" y="11085"/>
                  </a:cubicBezTo>
                  <a:cubicBezTo>
                    <a:pt x="7918" y="11085"/>
                    <a:pt x="7919" y="11085"/>
                    <a:pt x="7920" y="11085"/>
                  </a:cubicBezTo>
                  <a:cubicBezTo>
                    <a:pt x="7948" y="11085"/>
                    <a:pt x="7954" y="11034"/>
                    <a:pt x="7924" y="11031"/>
                  </a:cubicBezTo>
                  <a:cubicBezTo>
                    <a:pt x="7695" y="10986"/>
                    <a:pt x="7463" y="10959"/>
                    <a:pt x="7231" y="10928"/>
                  </a:cubicBezTo>
                  <a:cubicBezTo>
                    <a:pt x="7227" y="10928"/>
                    <a:pt x="7224" y="10928"/>
                    <a:pt x="7221" y="10932"/>
                  </a:cubicBezTo>
                  <a:cubicBezTo>
                    <a:pt x="7142" y="10795"/>
                    <a:pt x="7081" y="10648"/>
                    <a:pt x="7040" y="10494"/>
                  </a:cubicBezTo>
                  <a:lnTo>
                    <a:pt x="7040" y="10494"/>
                  </a:lnTo>
                  <a:cubicBezTo>
                    <a:pt x="7132" y="10501"/>
                    <a:pt x="7225" y="10505"/>
                    <a:pt x="7318" y="10505"/>
                  </a:cubicBezTo>
                  <a:cubicBezTo>
                    <a:pt x="7498" y="10505"/>
                    <a:pt x="7679" y="10492"/>
                    <a:pt x="7859" y="10467"/>
                  </a:cubicBezTo>
                  <a:cubicBezTo>
                    <a:pt x="7892" y="10460"/>
                    <a:pt x="7887" y="10402"/>
                    <a:pt x="7852" y="10402"/>
                  </a:cubicBezTo>
                  <a:cubicBezTo>
                    <a:pt x="7851" y="10402"/>
                    <a:pt x="7850" y="10402"/>
                    <a:pt x="7849" y="10402"/>
                  </a:cubicBezTo>
                  <a:cubicBezTo>
                    <a:pt x="7630" y="10424"/>
                    <a:pt x="7410" y="10435"/>
                    <a:pt x="7190" y="10435"/>
                  </a:cubicBezTo>
                  <a:cubicBezTo>
                    <a:pt x="7135" y="10435"/>
                    <a:pt x="7081" y="10434"/>
                    <a:pt x="7026" y="10433"/>
                  </a:cubicBezTo>
                  <a:cubicBezTo>
                    <a:pt x="7002" y="10331"/>
                    <a:pt x="6985" y="10225"/>
                    <a:pt x="6978" y="10119"/>
                  </a:cubicBezTo>
                  <a:cubicBezTo>
                    <a:pt x="6980" y="10084"/>
                    <a:pt x="6954" y="10066"/>
                    <a:pt x="6928" y="10066"/>
                  </a:cubicBezTo>
                  <a:cubicBezTo>
                    <a:pt x="6903" y="10066"/>
                    <a:pt x="6877" y="10082"/>
                    <a:pt x="6876" y="10115"/>
                  </a:cubicBezTo>
                  <a:cubicBezTo>
                    <a:pt x="6246" y="10206"/>
                    <a:pt x="5587" y="10281"/>
                    <a:pt x="4934" y="10281"/>
                  </a:cubicBezTo>
                  <a:cubicBezTo>
                    <a:pt x="3915" y="10281"/>
                    <a:pt x="2911" y="10098"/>
                    <a:pt x="2053" y="9507"/>
                  </a:cubicBezTo>
                  <a:lnTo>
                    <a:pt x="2053" y="9507"/>
                  </a:lnTo>
                  <a:cubicBezTo>
                    <a:pt x="2702" y="9593"/>
                    <a:pt x="3355" y="9675"/>
                    <a:pt x="4007" y="9743"/>
                  </a:cubicBezTo>
                  <a:cubicBezTo>
                    <a:pt x="4009" y="9743"/>
                    <a:pt x="4011" y="9744"/>
                    <a:pt x="4013" y="9744"/>
                  </a:cubicBezTo>
                  <a:cubicBezTo>
                    <a:pt x="4048" y="9744"/>
                    <a:pt x="4046" y="9685"/>
                    <a:pt x="4007" y="9678"/>
                  </a:cubicBezTo>
                  <a:cubicBezTo>
                    <a:pt x="3324" y="9586"/>
                    <a:pt x="2637" y="9507"/>
                    <a:pt x="1948" y="9432"/>
                  </a:cubicBezTo>
                  <a:cubicBezTo>
                    <a:pt x="1749" y="9285"/>
                    <a:pt x="1565" y="9115"/>
                    <a:pt x="1401" y="8927"/>
                  </a:cubicBezTo>
                  <a:lnTo>
                    <a:pt x="1401" y="8927"/>
                  </a:lnTo>
                  <a:cubicBezTo>
                    <a:pt x="1794" y="9019"/>
                    <a:pt x="2190" y="9081"/>
                    <a:pt x="2590" y="9111"/>
                  </a:cubicBezTo>
                  <a:cubicBezTo>
                    <a:pt x="2591" y="9111"/>
                    <a:pt x="2592" y="9111"/>
                    <a:pt x="2593" y="9111"/>
                  </a:cubicBezTo>
                  <a:cubicBezTo>
                    <a:pt x="2630" y="9111"/>
                    <a:pt x="2626" y="9053"/>
                    <a:pt x="2590" y="9046"/>
                  </a:cubicBezTo>
                  <a:cubicBezTo>
                    <a:pt x="2166" y="8999"/>
                    <a:pt x="1749" y="8941"/>
                    <a:pt x="1336" y="8852"/>
                  </a:cubicBezTo>
                  <a:cubicBezTo>
                    <a:pt x="1172" y="8654"/>
                    <a:pt x="1029" y="8439"/>
                    <a:pt x="909" y="8213"/>
                  </a:cubicBezTo>
                  <a:lnTo>
                    <a:pt x="909" y="8213"/>
                  </a:lnTo>
                  <a:cubicBezTo>
                    <a:pt x="1237" y="8237"/>
                    <a:pt x="1568" y="8264"/>
                    <a:pt x="1896" y="8278"/>
                  </a:cubicBezTo>
                  <a:cubicBezTo>
                    <a:pt x="1941" y="8278"/>
                    <a:pt x="1941" y="8217"/>
                    <a:pt x="1896" y="8213"/>
                  </a:cubicBezTo>
                  <a:cubicBezTo>
                    <a:pt x="1555" y="8186"/>
                    <a:pt x="1213" y="8165"/>
                    <a:pt x="872" y="8148"/>
                  </a:cubicBezTo>
                  <a:cubicBezTo>
                    <a:pt x="763" y="7933"/>
                    <a:pt x="667" y="7708"/>
                    <a:pt x="592" y="7479"/>
                  </a:cubicBezTo>
                  <a:lnTo>
                    <a:pt x="592" y="7479"/>
                  </a:lnTo>
                  <a:cubicBezTo>
                    <a:pt x="895" y="7529"/>
                    <a:pt x="1201" y="7556"/>
                    <a:pt x="1507" y="7556"/>
                  </a:cubicBezTo>
                  <a:cubicBezTo>
                    <a:pt x="1556" y="7556"/>
                    <a:pt x="1605" y="7555"/>
                    <a:pt x="1654" y="7554"/>
                  </a:cubicBezTo>
                  <a:cubicBezTo>
                    <a:pt x="1702" y="7554"/>
                    <a:pt x="1702" y="7486"/>
                    <a:pt x="1654" y="7486"/>
                  </a:cubicBezTo>
                  <a:cubicBezTo>
                    <a:pt x="1292" y="7482"/>
                    <a:pt x="926" y="7452"/>
                    <a:pt x="568" y="7400"/>
                  </a:cubicBezTo>
                  <a:cubicBezTo>
                    <a:pt x="510" y="7209"/>
                    <a:pt x="462" y="7018"/>
                    <a:pt x="424" y="6820"/>
                  </a:cubicBezTo>
                  <a:lnTo>
                    <a:pt x="424" y="6820"/>
                  </a:lnTo>
                  <a:cubicBezTo>
                    <a:pt x="895" y="6828"/>
                    <a:pt x="1365" y="6840"/>
                    <a:pt x="1834" y="6840"/>
                  </a:cubicBezTo>
                  <a:cubicBezTo>
                    <a:pt x="2098" y="6840"/>
                    <a:pt x="2361" y="6836"/>
                    <a:pt x="2624" y="6827"/>
                  </a:cubicBezTo>
                  <a:cubicBezTo>
                    <a:pt x="2665" y="6823"/>
                    <a:pt x="2665" y="6765"/>
                    <a:pt x="2624" y="6762"/>
                  </a:cubicBezTo>
                  <a:cubicBezTo>
                    <a:pt x="2257" y="6745"/>
                    <a:pt x="1888" y="6739"/>
                    <a:pt x="1519" y="6739"/>
                  </a:cubicBezTo>
                  <a:cubicBezTo>
                    <a:pt x="1150" y="6739"/>
                    <a:pt x="781" y="6745"/>
                    <a:pt x="414" y="6748"/>
                  </a:cubicBezTo>
                  <a:cubicBezTo>
                    <a:pt x="373" y="6536"/>
                    <a:pt x="346" y="6321"/>
                    <a:pt x="332" y="6106"/>
                  </a:cubicBezTo>
                  <a:lnTo>
                    <a:pt x="332" y="6106"/>
                  </a:lnTo>
                  <a:cubicBezTo>
                    <a:pt x="338" y="6121"/>
                    <a:pt x="354" y="6131"/>
                    <a:pt x="372" y="6131"/>
                  </a:cubicBezTo>
                  <a:cubicBezTo>
                    <a:pt x="375" y="6131"/>
                    <a:pt x="377" y="6130"/>
                    <a:pt x="380" y="6130"/>
                  </a:cubicBezTo>
                  <a:cubicBezTo>
                    <a:pt x="390" y="6126"/>
                    <a:pt x="401" y="6120"/>
                    <a:pt x="404" y="6106"/>
                  </a:cubicBezTo>
                  <a:lnTo>
                    <a:pt x="404" y="6099"/>
                  </a:lnTo>
                  <a:cubicBezTo>
                    <a:pt x="560" y="6121"/>
                    <a:pt x="1135" y="6134"/>
                    <a:pt x="1303" y="6134"/>
                  </a:cubicBezTo>
                  <a:cubicBezTo>
                    <a:pt x="1322" y="6134"/>
                    <a:pt x="1336" y="6134"/>
                    <a:pt x="1343" y="6133"/>
                  </a:cubicBezTo>
                  <a:cubicBezTo>
                    <a:pt x="1387" y="6133"/>
                    <a:pt x="1387" y="6062"/>
                    <a:pt x="1343" y="6062"/>
                  </a:cubicBezTo>
                  <a:cubicBezTo>
                    <a:pt x="1111" y="6062"/>
                    <a:pt x="875" y="6058"/>
                    <a:pt x="643" y="6044"/>
                  </a:cubicBezTo>
                  <a:cubicBezTo>
                    <a:pt x="589" y="6041"/>
                    <a:pt x="514" y="6020"/>
                    <a:pt x="449" y="6020"/>
                  </a:cubicBezTo>
                  <a:cubicBezTo>
                    <a:pt x="400" y="6020"/>
                    <a:pt x="355" y="6032"/>
                    <a:pt x="329" y="6072"/>
                  </a:cubicBezTo>
                  <a:cubicBezTo>
                    <a:pt x="315" y="5915"/>
                    <a:pt x="308" y="5754"/>
                    <a:pt x="312" y="5597"/>
                  </a:cubicBezTo>
                  <a:cubicBezTo>
                    <a:pt x="312" y="5478"/>
                    <a:pt x="322" y="5361"/>
                    <a:pt x="332" y="5245"/>
                  </a:cubicBezTo>
                  <a:cubicBezTo>
                    <a:pt x="725" y="5286"/>
                    <a:pt x="1121" y="5320"/>
                    <a:pt x="1514" y="5341"/>
                  </a:cubicBezTo>
                  <a:cubicBezTo>
                    <a:pt x="1515" y="5341"/>
                    <a:pt x="1516" y="5341"/>
                    <a:pt x="1517" y="5341"/>
                  </a:cubicBezTo>
                  <a:cubicBezTo>
                    <a:pt x="1558" y="5341"/>
                    <a:pt x="1554" y="5283"/>
                    <a:pt x="1514" y="5280"/>
                  </a:cubicBezTo>
                  <a:cubicBezTo>
                    <a:pt x="1121" y="5235"/>
                    <a:pt x="728" y="5204"/>
                    <a:pt x="336" y="5180"/>
                  </a:cubicBezTo>
                  <a:cubicBezTo>
                    <a:pt x="356" y="4945"/>
                    <a:pt x="394" y="4713"/>
                    <a:pt x="441" y="4480"/>
                  </a:cubicBezTo>
                  <a:cubicBezTo>
                    <a:pt x="1271" y="4511"/>
                    <a:pt x="2101" y="4538"/>
                    <a:pt x="2935" y="4549"/>
                  </a:cubicBezTo>
                  <a:cubicBezTo>
                    <a:pt x="2993" y="4549"/>
                    <a:pt x="2993" y="4460"/>
                    <a:pt x="2935" y="4460"/>
                  </a:cubicBezTo>
                  <a:cubicBezTo>
                    <a:pt x="2108" y="4426"/>
                    <a:pt x="1285" y="4415"/>
                    <a:pt x="459" y="4405"/>
                  </a:cubicBezTo>
                  <a:cubicBezTo>
                    <a:pt x="513" y="4166"/>
                    <a:pt x="582" y="3931"/>
                    <a:pt x="667" y="3702"/>
                  </a:cubicBezTo>
                  <a:cubicBezTo>
                    <a:pt x="919" y="3751"/>
                    <a:pt x="1175" y="3775"/>
                    <a:pt x="1432" y="3775"/>
                  </a:cubicBezTo>
                  <a:cubicBezTo>
                    <a:pt x="1586" y="3775"/>
                    <a:pt x="1740" y="3766"/>
                    <a:pt x="1893" y="3750"/>
                  </a:cubicBezTo>
                  <a:cubicBezTo>
                    <a:pt x="1940" y="3743"/>
                    <a:pt x="1941" y="3674"/>
                    <a:pt x="1896" y="3674"/>
                  </a:cubicBezTo>
                  <a:cubicBezTo>
                    <a:pt x="1895" y="3674"/>
                    <a:pt x="1894" y="3674"/>
                    <a:pt x="1893" y="3674"/>
                  </a:cubicBezTo>
                  <a:cubicBezTo>
                    <a:pt x="1735" y="3691"/>
                    <a:pt x="1576" y="3699"/>
                    <a:pt x="1417" y="3699"/>
                  </a:cubicBezTo>
                  <a:cubicBezTo>
                    <a:pt x="1174" y="3699"/>
                    <a:pt x="929" y="3680"/>
                    <a:pt x="687" y="3640"/>
                  </a:cubicBezTo>
                  <a:cubicBezTo>
                    <a:pt x="803" y="3340"/>
                    <a:pt x="947" y="3049"/>
                    <a:pt x="1114" y="2776"/>
                  </a:cubicBezTo>
                  <a:cubicBezTo>
                    <a:pt x="1582" y="2821"/>
                    <a:pt x="2047" y="2875"/>
                    <a:pt x="2518" y="2909"/>
                  </a:cubicBezTo>
                  <a:cubicBezTo>
                    <a:pt x="2555" y="2909"/>
                    <a:pt x="2552" y="2851"/>
                    <a:pt x="2518" y="2848"/>
                  </a:cubicBezTo>
                  <a:cubicBezTo>
                    <a:pt x="2060" y="2797"/>
                    <a:pt x="1599" y="2766"/>
                    <a:pt x="1142" y="2725"/>
                  </a:cubicBezTo>
                  <a:cubicBezTo>
                    <a:pt x="1326" y="2431"/>
                    <a:pt x="1541" y="2155"/>
                    <a:pt x="1780" y="1902"/>
                  </a:cubicBezTo>
                  <a:cubicBezTo>
                    <a:pt x="2245" y="1950"/>
                    <a:pt x="2709" y="2001"/>
                    <a:pt x="3177" y="2032"/>
                  </a:cubicBezTo>
                  <a:cubicBezTo>
                    <a:pt x="3178" y="2032"/>
                    <a:pt x="3179" y="2032"/>
                    <a:pt x="3180" y="2032"/>
                  </a:cubicBezTo>
                  <a:cubicBezTo>
                    <a:pt x="3232" y="2032"/>
                    <a:pt x="3227" y="1953"/>
                    <a:pt x="3177" y="1950"/>
                  </a:cubicBezTo>
                  <a:cubicBezTo>
                    <a:pt x="2733" y="1899"/>
                    <a:pt x="2286" y="1868"/>
                    <a:pt x="1838" y="1837"/>
                  </a:cubicBezTo>
                  <a:cubicBezTo>
                    <a:pt x="2655" y="983"/>
                    <a:pt x="3754" y="399"/>
                    <a:pt x="5035" y="208"/>
                  </a:cubicBezTo>
                  <a:cubicBezTo>
                    <a:pt x="5322" y="165"/>
                    <a:pt x="5617" y="144"/>
                    <a:pt x="5917" y="144"/>
                  </a:cubicBezTo>
                  <a:close/>
                  <a:moveTo>
                    <a:pt x="6137" y="1"/>
                  </a:moveTo>
                  <a:cubicBezTo>
                    <a:pt x="3651" y="1"/>
                    <a:pt x="1370" y="1403"/>
                    <a:pt x="496" y="3623"/>
                  </a:cubicBezTo>
                  <a:cubicBezTo>
                    <a:pt x="486" y="3630"/>
                    <a:pt x="479" y="3647"/>
                    <a:pt x="486" y="3661"/>
                  </a:cubicBezTo>
                  <a:cubicBezTo>
                    <a:pt x="103" y="4648"/>
                    <a:pt x="1" y="5799"/>
                    <a:pt x="284" y="7059"/>
                  </a:cubicBezTo>
                  <a:cubicBezTo>
                    <a:pt x="851" y="9571"/>
                    <a:pt x="2835" y="10402"/>
                    <a:pt x="5010" y="10402"/>
                  </a:cubicBezTo>
                  <a:cubicBezTo>
                    <a:pt x="5626" y="10402"/>
                    <a:pt x="6257" y="10335"/>
                    <a:pt x="6876" y="10221"/>
                  </a:cubicBezTo>
                  <a:lnTo>
                    <a:pt x="6876" y="10221"/>
                  </a:lnTo>
                  <a:cubicBezTo>
                    <a:pt x="6848" y="11588"/>
                    <a:pt x="8528" y="12363"/>
                    <a:pt x="9699" y="12363"/>
                  </a:cubicBezTo>
                  <a:cubicBezTo>
                    <a:pt x="9702" y="12363"/>
                    <a:pt x="9704" y="12363"/>
                    <a:pt x="9707" y="12363"/>
                  </a:cubicBezTo>
                  <a:cubicBezTo>
                    <a:pt x="9785" y="12359"/>
                    <a:pt x="9823" y="12267"/>
                    <a:pt x="9768" y="12212"/>
                  </a:cubicBezTo>
                  <a:cubicBezTo>
                    <a:pt x="9294" y="11734"/>
                    <a:pt x="8983" y="11116"/>
                    <a:pt x="8884" y="10450"/>
                  </a:cubicBezTo>
                  <a:cubicBezTo>
                    <a:pt x="11134" y="10450"/>
                    <a:pt x="12497" y="8380"/>
                    <a:pt x="12651" y="6284"/>
                  </a:cubicBezTo>
                  <a:cubicBezTo>
                    <a:pt x="12849" y="3599"/>
                    <a:pt x="11271" y="1649"/>
                    <a:pt x="8877" y="587"/>
                  </a:cubicBezTo>
                  <a:cubicBezTo>
                    <a:pt x="7975" y="187"/>
                    <a:pt x="7042" y="1"/>
                    <a:pt x="6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9;p55"/>
            <p:cNvSpPr/>
            <p:nvPr/>
          </p:nvSpPr>
          <p:spPr>
            <a:xfrm>
              <a:off x="6725715" y="2382098"/>
              <a:ext cx="182962" cy="159771"/>
            </a:xfrm>
            <a:custGeom>
              <a:avLst/>
              <a:gdLst/>
              <a:ahLst/>
              <a:cxnLst/>
              <a:rect l="l" t="t" r="r" b="b"/>
              <a:pathLst>
                <a:path w="7124" h="6221" extrusionOk="0">
                  <a:moveTo>
                    <a:pt x="3590" y="176"/>
                  </a:moveTo>
                  <a:cubicBezTo>
                    <a:pt x="3782" y="176"/>
                    <a:pt x="3978" y="201"/>
                    <a:pt x="4176" y="255"/>
                  </a:cubicBezTo>
                  <a:cubicBezTo>
                    <a:pt x="5993" y="743"/>
                    <a:pt x="6532" y="3352"/>
                    <a:pt x="4770" y="4257"/>
                  </a:cubicBezTo>
                  <a:cubicBezTo>
                    <a:pt x="4757" y="4264"/>
                    <a:pt x="4750" y="4271"/>
                    <a:pt x="4743" y="4281"/>
                  </a:cubicBezTo>
                  <a:cubicBezTo>
                    <a:pt x="4741" y="4281"/>
                    <a:pt x="4738" y="4281"/>
                    <a:pt x="4736" y="4281"/>
                  </a:cubicBezTo>
                  <a:cubicBezTo>
                    <a:pt x="4712" y="4281"/>
                    <a:pt x="4691" y="4297"/>
                    <a:pt x="4688" y="4322"/>
                  </a:cubicBezTo>
                  <a:cubicBezTo>
                    <a:pt x="4664" y="4582"/>
                    <a:pt x="4664" y="4841"/>
                    <a:pt x="4681" y="5101"/>
                  </a:cubicBezTo>
                  <a:cubicBezTo>
                    <a:pt x="4692" y="5244"/>
                    <a:pt x="4815" y="5777"/>
                    <a:pt x="4746" y="5879"/>
                  </a:cubicBezTo>
                  <a:cubicBezTo>
                    <a:pt x="4708" y="5939"/>
                    <a:pt x="4617" y="5954"/>
                    <a:pt x="4517" y="5954"/>
                  </a:cubicBezTo>
                  <a:cubicBezTo>
                    <a:pt x="4419" y="5954"/>
                    <a:pt x="4312" y="5940"/>
                    <a:pt x="4235" y="5940"/>
                  </a:cubicBezTo>
                  <a:cubicBezTo>
                    <a:pt x="4224" y="5940"/>
                    <a:pt x="4213" y="5940"/>
                    <a:pt x="4203" y="5941"/>
                  </a:cubicBezTo>
                  <a:cubicBezTo>
                    <a:pt x="4016" y="5954"/>
                    <a:pt x="3831" y="5985"/>
                    <a:pt x="3647" y="6030"/>
                  </a:cubicBezTo>
                  <a:cubicBezTo>
                    <a:pt x="3636" y="5309"/>
                    <a:pt x="3667" y="4585"/>
                    <a:pt x="3739" y="3864"/>
                  </a:cubicBezTo>
                  <a:cubicBezTo>
                    <a:pt x="3750" y="3882"/>
                    <a:pt x="3769" y="3889"/>
                    <a:pt x="3789" y="3889"/>
                  </a:cubicBezTo>
                  <a:cubicBezTo>
                    <a:pt x="3793" y="3889"/>
                    <a:pt x="3796" y="3889"/>
                    <a:pt x="3800" y="3888"/>
                  </a:cubicBezTo>
                  <a:cubicBezTo>
                    <a:pt x="5026" y="3745"/>
                    <a:pt x="4654" y="1815"/>
                    <a:pt x="3718" y="1487"/>
                  </a:cubicBezTo>
                  <a:cubicBezTo>
                    <a:pt x="3612" y="1450"/>
                    <a:pt x="3500" y="1432"/>
                    <a:pt x="3388" y="1432"/>
                  </a:cubicBezTo>
                  <a:cubicBezTo>
                    <a:pt x="3059" y="1432"/>
                    <a:pt x="2738" y="1593"/>
                    <a:pt x="2585" y="1907"/>
                  </a:cubicBezTo>
                  <a:cubicBezTo>
                    <a:pt x="2434" y="2215"/>
                    <a:pt x="2557" y="2430"/>
                    <a:pt x="2632" y="2737"/>
                  </a:cubicBezTo>
                  <a:cubicBezTo>
                    <a:pt x="2694" y="3000"/>
                    <a:pt x="2670" y="3099"/>
                    <a:pt x="2499" y="3318"/>
                  </a:cubicBezTo>
                  <a:cubicBezTo>
                    <a:pt x="2363" y="3489"/>
                    <a:pt x="2182" y="3636"/>
                    <a:pt x="2038" y="3803"/>
                  </a:cubicBezTo>
                  <a:cubicBezTo>
                    <a:pt x="342" y="2434"/>
                    <a:pt x="1766" y="176"/>
                    <a:pt x="3590" y="176"/>
                  </a:cubicBezTo>
                  <a:close/>
                  <a:moveTo>
                    <a:pt x="3639" y="1"/>
                  </a:moveTo>
                  <a:cubicBezTo>
                    <a:pt x="1673" y="1"/>
                    <a:pt x="1" y="2585"/>
                    <a:pt x="1987" y="3895"/>
                  </a:cubicBezTo>
                  <a:cubicBezTo>
                    <a:pt x="1994" y="3899"/>
                    <a:pt x="2002" y="3901"/>
                    <a:pt x="2009" y="3901"/>
                  </a:cubicBezTo>
                  <a:cubicBezTo>
                    <a:pt x="2020" y="3901"/>
                    <a:pt x="2030" y="3898"/>
                    <a:pt x="2038" y="3892"/>
                  </a:cubicBezTo>
                  <a:cubicBezTo>
                    <a:pt x="2048" y="3904"/>
                    <a:pt x="2064" y="3910"/>
                    <a:pt x="2080" y="3910"/>
                  </a:cubicBezTo>
                  <a:cubicBezTo>
                    <a:pt x="2095" y="3910"/>
                    <a:pt x="2112" y="3904"/>
                    <a:pt x="2124" y="3892"/>
                  </a:cubicBezTo>
                  <a:cubicBezTo>
                    <a:pt x="2284" y="3735"/>
                    <a:pt x="2441" y="3574"/>
                    <a:pt x="2608" y="3427"/>
                  </a:cubicBezTo>
                  <a:cubicBezTo>
                    <a:pt x="2697" y="3345"/>
                    <a:pt x="2902" y="3236"/>
                    <a:pt x="2940" y="3113"/>
                  </a:cubicBezTo>
                  <a:cubicBezTo>
                    <a:pt x="2998" y="2922"/>
                    <a:pt x="2759" y="2659"/>
                    <a:pt x="2718" y="2488"/>
                  </a:cubicBezTo>
                  <a:cubicBezTo>
                    <a:pt x="2575" y="1912"/>
                    <a:pt x="2941" y="1629"/>
                    <a:pt x="3361" y="1629"/>
                  </a:cubicBezTo>
                  <a:cubicBezTo>
                    <a:pt x="3656" y="1629"/>
                    <a:pt x="3978" y="1768"/>
                    <a:pt x="4169" y="2044"/>
                  </a:cubicBezTo>
                  <a:cubicBezTo>
                    <a:pt x="4487" y="2505"/>
                    <a:pt x="4610" y="3625"/>
                    <a:pt x="3804" y="3721"/>
                  </a:cubicBezTo>
                  <a:cubicBezTo>
                    <a:pt x="3780" y="3724"/>
                    <a:pt x="3759" y="3735"/>
                    <a:pt x="3746" y="3752"/>
                  </a:cubicBezTo>
                  <a:cubicBezTo>
                    <a:pt x="3743" y="3710"/>
                    <a:pt x="3709" y="3689"/>
                    <a:pt x="3674" y="3689"/>
                  </a:cubicBezTo>
                  <a:cubicBezTo>
                    <a:pt x="3634" y="3689"/>
                    <a:pt x="3591" y="3716"/>
                    <a:pt x="3585" y="3769"/>
                  </a:cubicBezTo>
                  <a:cubicBezTo>
                    <a:pt x="3490" y="4554"/>
                    <a:pt x="3459" y="5343"/>
                    <a:pt x="3483" y="6135"/>
                  </a:cubicBezTo>
                  <a:cubicBezTo>
                    <a:pt x="3483" y="6183"/>
                    <a:pt x="3521" y="6220"/>
                    <a:pt x="3567" y="6220"/>
                  </a:cubicBezTo>
                  <a:cubicBezTo>
                    <a:pt x="3574" y="6220"/>
                    <a:pt x="3581" y="6219"/>
                    <a:pt x="3589" y="6217"/>
                  </a:cubicBezTo>
                  <a:cubicBezTo>
                    <a:pt x="3868" y="6144"/>
                    <a:pt x="4153" y="6106"/>
                    <a:pt x="4440" y="6106"/>
                  </a:cubicBezTo>
                  <a:cubicBezTo>
                    <a:pt x="4577" y="6106"/>
                    <a:pt x="4715" y="6114"/>
                    <a:pt x="4852" y="6132"/>
                  </a:cubicBezTo>
                  <a:cubicBezTo>
                    <a:pt x="4900" y="6132"/>
                    <a:pt x="4938" y="6094"/>
                    <a:pt x="4938" y="6047"/>
                  </a:cubicBezTo>
                  <a:cubicBezTo>
                    <a:pt x="4873" y="5490"/>
                    <a:pt x="4862" y="4930"/>
                    <a:pt x="4784" y="4377"/>
                  </a:cubicBezTo>
                  <a:lnTo>
                    <a:pt x="4784" y="4377"/>
                  </a:lnTo>
                  <a:cubicBezTo>
                    <a:pt x="4794" y="4379"/>
                    <a:pt x="4803" y="4381"/>
                    <a:pt x="4814" y="4381"/>
                  </a:cubicBezTo>
                  <a:cubicBezTo>
                    <a:pt x="4819" y="4381"/>
                    <a:pt x="4823" y="4381"/>
                    <a:pt x="4828" y="4380"/>
                  </a:cubicBezTo>
                  <a:cubicBezTo>
                    <a:pt x="7123" y="3721"/>
                    <a:pt x="5908" y="319"/>
                    <a:pt x="3971" y="26"/>
                  </a:cubicBezTo>
                  <a:cubicBezTo>
                    <a:pt x="3860" y="9"/>
                    <a:pt x="3749" y="1"/>
                    <a:pt x="3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20;p55"/>
            <p:cNvSpPr/>
            <p:nvPr/>
          </p:nvSpPr>
          <p:spPr>
            <a:xfrm>
              <a:off x="6812085" y="2546749"/>
              <a:ext cx="41066" cy="32822"/>
            </a:xfrm>
            <a:custGeom>
              <a:avLst/>
              <a:gdLst/>
              <a:ahLst/>
              <a:cxnLst/>
              <a:rect l="l" t="t" r="r" b="b"/>
              <a:pathLst>
                <a:path w="1599" h="1278" extrusionOk="0">
                  <a:moveTo>
                    <a:pt x="1330" y="1"/>
                  </a:moveTo>
                  <a:cubicBezTo>
                    <a:pt x="1239" y="1"/>
                    <a:pt x="1142" y="16"/>
                    <a:pt x="1079" y="18"/>
                  </a:cubicBezTo>
                  <a:cubicBezTo>
                    <a:pt x="840" y="22"/>
                    <a:pt x="594" y="11"/>
                    <a:pt x="359" y="56"/>
                  </a:cubicBezTo>
                  <a:cubicBezTo>
                    <a:pt x="321" y="66"/>
                    <a:pt x="321" y="117"/>
                    <a:pt x="359" y="127"/>
                  </a:cubicBezTo>
                  <a:cubicBezTo>
                    <a:pt x="495" y="148"/>
                    <a:pt x="635" y="158"/>
                    <a:pt x="775" y="158"/>
                  </a:cubicBezTo>
                  <a:cubicBezTo>
                    <a:pt x="781" y="158"/>
                    <a:pt x="787" y="158"/>
                    <a:pt x="792" y="158"/>
                  </a:cubicBezTo>
                  <a:cubicBezTo>
                    <a:pt x="890" y="158"/>
                    <a:pt x="1019" y="142"/>
                    <a:pt x="1137" y="142"/>
                  </a:cubicBezTo>
                  <a:cubicBezTo>
                    <a:pt x="1210" y="142"/>
                    <a:pt x="1278" y="148"/>
                    <a:pt x="1332" y="168"/>
                  </a:cubicBezTo>
                  <a:cubicBezTo>
                    <a:pt x="1482" y="220"/>
                    <a:pt x="1411" y="438"/>
                    <a:pt x="1404" y="578"/>
                  </a:cubicBezTo>
                  <a:cubicBezTo>
                    <a:pt x="1397" y="732"/>
                    <a:pt x="1390" y="886"/>
                    <a:pt x="1383" y="1039"/>
                  </a:cubicBezTo>
                  <a:cubicBezTo>
                    <a:pt x="1247" y="1015"/>
                    <a:pt x="1109" y="1003"/>
                    <a:pt x="972" y="1003"/>
                  </a:cubicBezTo>
                  <a:cubicBezTo>
                    <a:pt x="835" y="1003"/>
                    <a:pt x="699" y="1015"/>
                    <a:pt x="564" y="1039"/>
                  </a:cubicBezTo>
                  <a:cubicBezTo>
                    <a:pt x="525" y="1045"/>
                    <a:pt x="412" y="1093"/>
                    <a:pt x="357" y="1093"/>
                  </a:cubicBezTo>
                  <a:cubicBezTo>
                    <a:pt x="350" y="1093"/>
                    <a:pt x="343" y="1093"/>
                    <a:pt x="338" y="1090"/>
                  </a:cubicBezTo>
                  <a:cubicBezTo>
                    <a:pt x="209" y="1039"/>
                    <a:pt x="246" y="872"/>
                    <a:pt x="246" y="776"/>
                  </a:cubicBezTo>
                  <a:cubicBezTo>
                    <a:pt x="246" y="646"/>
                    <a:pt x="185" y="271"/>
                    <a:pt x="287" y="179"/>
                  </a:cubicBezTo>
                  <a:cubicBezTo>
                    <a:pt x="352" y="119"/>
                    <a:pt x="293" y="41"/>
                    <a:pt x="225" y="41"/>
                  </a:cubicBezTo>
                  <a:cubicBezTo>
                    <a:pt x="207" y="41"/>
                    <a:pt x="188" y="46"/>
                    <a:pt x="171" y="59"/>
                  </a:cubicBezTo>
                  <a:cubicBezTo>
                    <a:pt x="21" y="175"/>
                    <a:pt x="72" y="414"/>
                    <a:pt x="72" y="578"/>
                  </a:cubicBezTo>
                  <a:cubicBezTo>
                    <a:pt x="72" y="742"/>
                    <a:pt x="0" y="1070"/>
                    <a:pt x="109" y="1210"/>
                  </a:cubicBezTo>
                  <a:cubicBezTo>
                    <a:pt x="149" y="1261"/>
                    <a:pt x="202" y="1277"/>
                    <a:pt x="258" y="1277"/>
                  </a:cubicBezTo>
                  <a:cubicBezTo>
                    <a:pt x="315" y="1277"/>
                    <a:pt x="376" y="1261"/>
                    <a:pt x="431" y="1248"/>
                  </a:cubicBezTo>
                  <a:cubicBezTo>
                    <a:pt x="622" y="1202"/>
                    <a:pt x="817" y="1178"/>
                    <a:pt x="1013" y="1178"/>
                  </a:cubicBezTo>
                  <a:cubicBezTo>
                    <a:pt x="1156" y="1178"/>
                    <a:pt x="1299" y="1191"/>
                    <a:pt x="1441" y="1217"/>
                  </a:cubicBezTo>
                  <a:cubicBezTo>
                    <a:pt x="1448" y="1219"/>
                    <a:pt x="1455" y="1219"/>
                    <a:pt x="1462" y="1219"/>
                  </a:cubicBezTo>
                  <a:cubicBezTo>
                    <a:pt x="1506" y="1219"/>
                    <a:pt x="1547" y="1182"/>
                    <a:pt x="1547" y="1135"/>
                  </a:cubicBezTo>
                  <a:cubicBezTo>
                    <a:pt x="1558" y="865"/>
                    <a:pt x="1571" y="595"/>
                    <a:pt x="1578" y="325"/>
                  </a:cubicBezTo>
                  <a:cubicBezTo>
                    <a:pt x="1578" y="230"/>
                    <a:pt x="1599" y="103"/>
                    <a:pt x="1506" y="39"/>
                  </a:cubicBezTo>
                  <a:cubicBezTo>
                    <a:pt x="1462" y="9"/>
                    <a:pt x="1398" y="1"/>
                    <a:pt x="13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1;p55"/>
            <p:cNvSpPr/>
            <p:nvPr/>
          </p:nvSpPr>
          <p:spPr>
            <a:xfrm>
              <a:off x="6732367" y="2364686"/>
              <a:ext cx="36238" cy="3287"/>
            </a:xfrm>
            <a:custGeom>
              <a:avLst/>
              <a:gdLst/>
              <a:ahLst/>
              <a:cxnLst/>
              <a:rect l="l" t="t" r="r" b="b"/>
              <a:pathLst>
                <a:path w="1411" h="128" extrusionOk="0">
                  <a:moveTo>
                    <a:pt x="41" y="0"/>
                  </a:moveTo>
                  <a:cubicBezTo>
                    <a:pt x="10" y="0"/>
                    <a:pt x="1" y="55"/>
                    <a:pt x="37" y="58"/>
                  </a:cubicBezTo>
                  <a:cubicBezTo>
                    <a:pt x="365" y="104"/>
                    <a:pt x="697" y="127"/>
                    <a:pt x="1028" y="127"/>
                  </a:cubicBezTo>
                  <a:cubicBezTo>
                    <a:pt x="1139" y="127"/>
                    <a:pt x="1249" y="125"/>
                    <a:pt x="1359" y="120"/>
                  </a:cubicBezTo>
                  <a:cubicBezTo>
                    <a:pt x="1360" y="120"/>
                    <a:pt x="1361" y="120"/>
                    <a:pt x="1362" y="120"/>
                  </a:cubicBezTo>
                  <a:cubicBezTo>
                    <a:pt x="1410" y="120"/>
                    <a:pt x="1409" y="45"/>
                    <a:pt x="1362" y="45"/>
                  </a:cubicBezTo>
                  <a:cubicBezTo>
                    <a:pt x="1269" y="47"/>
                    <a:pt x="1176" y="48"/>
                    <a:pt x="1084" y="48"/>
                  </a:cubicBezTo>
                  <a:cubicBezTo>
                    <a:pt x="736" y="48"/>
                    <a:pt x="389" y="33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22;p55"/>
            <p:cNvSpPr/>
            <p:nvPr/>
          </p:nvSpPr>
          <p:spPr>
            <a:xfrm>
              <a:off x="6760438" y="2349944"/>
              <a:ext cx="50261" cy="5008"/>
            </a:xfrm>
            <a:custGeom>
              <a:avLst/>
              <a:gdLst/>
              <a:ahLst/>
              <a:cxnLst/>
              <a:rect l="l" t="t" r="r" b="b"/>
              <a:pathLst>
                <a:path w="1957" h="195" extrusionOk="0">
                  <a:moveTo>
                    <a:pt x="55" y="0"/>
                  </a:moveTo>
                  <a:cubicBezTo>
                    <a:pt x="10" y="0"/>
                    <a:pt x="1" y="79"/>
                    <a:pt x="47" y="86"/>
                  </a:cubicBezTo>
                  <a:cubicBezTo>
                    <a:pt x="517" y="159"/>
                    <a:pt x="990" y="194"/>
                    <a:pt x="1465" y="194"/>
                  </a:cubicBezTo>
                  <a:cubicBezTo>
                    <a:pt x="1608" y="194"/>
                    <a:pt x="1752" y="191"/>
                    <a:pt x="1895" y="185"/>
                  </a:cubicBezTo>
                  <a:cubicBezTo>
                    <a:pt x="1957" y="185"/>
                    <a:pt x="1957" y="93"/>
                    <a:pt x="1895" y="93"/>
                  </a:cubicBezTo>
                  <a:cubicBezTo>
                    <a:pt x="1839" y="93"/>
                    <a:pt x="1783" y="94"/>
                    <a:pt x="1728" y="94"/>
                  </a:cubicBezTo>
                  <a:cubicBezTo>
                    <a:pt x="1169" y="94"/>
                    <a:pt x="613" y="63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4" name="Picture 4" descr="Book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924">
            <a:off x="8075602" y="3655389"/>
            <a:ext cx="789805" cy="78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8" name="Picture 14" descr="「translation icon」的圖片搜尋結果">
            <a:extLst>
              <a:ext uri="{FF2B5EF4-FFF2-40B4-BE49-F238E27FC236}">
                <a16:creationId xmlns:a16="http://schemas.microsoft.com/office/drawing/2014/main" id="{CC01E065-8040-47D8-9D1D-6EC79CA7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2688">
            <a:off x="7761343" y="5119084"/>
            <a:ext cx="869687" cy="8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794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77844" y="2139751"/>
            <a:ext cx="8405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看到回收物時，卻不知道他是什麼分類</a:t>
            </a:r>
            <a:r>
              <a:rPr kumimoji="0" lang="en-US" altLang="zh-TW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sym typeface="Sue Ellen Francisco"/>
              </a:rPr>
              <a:t>?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3491" y="480291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oogle Shape;2517;p55"/>
          <p:cNvGrpSpPr/>
          <p:nvPr/>
        </p:nvGrpSpPr>
        <p:grpSpPr>
          <a:xfrm rot="484879">
            <a:off x="1184486" y="1782848"/>
            <a:ext cx="1125549" cy="1044212"/>
            <a:chOff x="6663486" y="2336281"/>
            <a:chExt cx="342245" cy="317513"/>
          </a:xfrm>
        </p:grpSpPr>
        <p:sp>
          <p:nvSpPr>
            <p:cNvPr id="7" name="Google Shape;2518;p55"/>
            <p:cNvSpPr/>
            <p:nvPr/>
          </p:nvSpPr>
          <p:spPr>
            <a:xfrm>
              <a:off x="6663486" y="2336281"/>
              <a:ext cx="342245" cy="317513"/>
            </a:xfrm>
            <a:custGeom>
              <a:avLst/>
              <a:gdLst/>
              <a:ahLst/>
              <a:cxnLst/>
              <a:rect l="l" t="t" r="r" b="b"/>
              <a:pathLst>
                <a:path w="13326" h="12363" extrusionOk="0">
                  <a:moveTo>
                    <a:pt x="5917" y="144"/>
                  </a:moveTo>
                  <a:cubicBezTo>
                    <a:pt x="8268" y="144"/>
                    <a:pt x="10898" y="1431"/>
                    <a:pt x="11995" y="3493"/>
                  </a:cubicBezTo>
                  <a:cubicBezTo>
                    <a:pt x="13325" y="5992"/>
                    <a:pt x="12039" y="10256"/>
                    <a:pt x="8851" y="10256"/>
                  </a:cubicBezTo>
                  <a:cubicBezTo>
                    <a:pt x="8797" y="10256"/>
                    <a:pt x="8744" y="10254"/>
                    <a:pt x="8689" y="10252"/>
                  </a:cubicBezTo>
                  <a:cubicBezTo>
                    <a:pt x="8687" y="10252"/>
                    <a:pt x="8685" y="10252"/>
                    <a:pt x="8683" y="10252"/>
                  </a:cubicBezTo>
                  <a:cubicBezTo>
                    <a:pt x="8566" y="10252"/>
                    <a:pt x="8568" y="10436"/>
                    <a:pt x="8689" y="10443"/>
                  </a:cubicBezTo>
                  <a:lnTo>
                    <a:pt x="8716" y="10443"/>
                  </a:lnTo>
                  <a:cubicBezTo>
                    <a:pt x="8805" y="11089"/>
                    <a:pt x="9082" y="11690"/>
                    <a:pt x="9509" y="12182"/>
                  </a:cubicBezTo>
                  <a:cubicBezTo>
                    <a:pt x="9096" y="12154"/>
                    <a:pt x="8693" y="12048"/>
                    <a:pt x="8320" y="11878"/>
                  </a:cubicBezTo>
                  <a:lnTo>
                    <a:pt x="8320" y="11878"/>
                  </a:lnTo>
                  <a:cubicBezTo>
                    <a:pt x="8385" y="11901"/>
                    <a:pt x="8494" y="11895"/>
                    <a:pt x="8563" y="11898"/>
                  </a:cubicBezTo>
                  <a:cubicBezTo>
                    <a:pt x="8672" y="11908"/>
                    <a:pt x="8778" y="11915"/>
                    <a:pt x="8887" y="11915"/>
                  </a:cubicBezTo>
                  <a:cubicBezTo>
                    <a:pt x="8915" y="11915"/>
                    <a:pt x="8921" y="11871"/>
                    <a:pt x="8894" y="11867"/>
                  </a:cubicBezTo>
                  <a:cubicBezTo>
                    <a:pt x="8809" y="11854"/>
                    <a:pt x="8720" y="11843"/>
                    <a:pt x="8631" y="11837"/>
                  </a:cubicBezTo>
                  <a:lnTo>
                    <a:pt x="8494" y="11826"/>
                  </a:lnTo>
                  <a:lnTo>
                    <a:pt x="8327" y="11826"/>
                  </a:lnTo>
                  <a:cubicBezTo>
                    <a:pt x="8334" y="11820"/>
                    <a:pt x="8334" y="11813"/>
                    <a:pt x="8331" y="11802"/>
                  </a:cubicBezTo>
                  <a:lnTo>
                    <a:pt x="8324" y="11792"/>
                  </a:lnTo>
                  <a:cubicBezTo>
                    <a:pt x="8319" y="11787"/>
                    <a:pt x="8314" y="11784"/>
                    <a:pt x="8307" y="11784"/>
                  </a:cubicBezTo>
                  <a:cubicBezTo>
                    <a:pt x="8305" y="11784"/>
                    <a:pt x="8303" y="11784"/>
                    <a:pt x="8300" y="11785"/>
                  </a:cubicBezTo>
                  <a:cubicBezTo>
                    <a:pt x="8242" y="11799"/>
                    <a:pt x="8262" y="11843"/>
                    <a:pt x="8300" y="11867"/>
                  </a:cubicBezTo>
                  <a:cubicBezTo>
                    <a:pt x="8064" y="11755"/>
                    <a:pt x="7842" y="11611"/>
                    <a:pt x="7647" y="11440"/>
                  </a:cubicBezTo>
                  <a:lnTo>
                    <a:pt x="7647" y="11440"/>
                  </a:lnTo>
                  <a:cubicBezTo>
                    <a:pt x="7910" y="11451"/>
                    <a:pt x="8173" y="11471"/>
                    <a:pt x="8436" y="11502"/>
                  </a:cubicBezTo>
                  <a:cubicBezTo>
                    <a:pt x="8437" y="11502"/>
                    <a:pt x="8438" y="11502"/>
                    <a:pt x="8439" y="11502"/>
                  </a:cubicBezTo>
                  <a:cubicBezTo>
                    <a:pt x="8474" y="11502"/>
                    <a:pt x="8483" y="11440"/>
                    <a:pt x="8447" y="11434"/>
                  </a:cubicBezTo>
                  <a:cubicBezTo>
                    <a:pt x="8153" y="11386"/>
                    <a:pt x="7859" y="11362"/>
                    <a:pt x="7562" y="11362"/>
                  </a:cubicBezTo>
                  <a:cubicBezTo>
                    <a:pt x="7443" y="11249"/>
                    <a:pt x="7340" y="11119"/>
                    <a:pt x="7251" y="10979"/>
                  </a:cubicBezTo>
                  <a:lnTo>
                    <a:pt x="7251" y="10979"/>
                  </a:lnTo>
                  <a:cubicBezTo>
                    <a:pt x="7473" y="11017"/>
                    <a:pt x="7695" y="11061"/>
                    <a:pt x="7917" y="11085"/>
                  </a:cubicBezTo>
                  <a:cubicBezTo>
                    <a:pt x="7918" y="11085"/>
                    <a:pt x="7919" y="11085"/>
                    <a:pt x="7920" y="11085"/>
                  </a:cubicBezTo>
                  <a:cubicBezTo>
                    <a:pt x="7948" y="11085"/>
                    <a:pt x="7954" y="11034"/>
                    <a:pt x="7924" y="11031"/>
                  </a:cubicBezTo>
                  <a:cubicBezTo>
                    <a:pt x="7695" y="10986"/>
                    <a:pt x="7463" y="10959"/>
                    <a:pt x="7231" y="10928"/>
                  </a:cubicBezTo>
                  <a:cubicBezTo>
                    <a:pt x="7227" y="10928"/>
                    <a:pt x="7224" y="10928"/>
                    <a:pt x="7221" y="10932"/>
                  </a:cubicBezTo>
                  <a:cubicBezTo>
                    <a:pt x="7142" y="10795"/>
                    <a:pt x="7081" y="10648"/>
                    <a:pt x="7040" y="10494"/>
                  </a:cubicBezTo>
                  <a:lnTo>
                    <a:pt x="7040" y="10494"/>
                  </a:lnTo>
                  <a:cubicBezTo>
                    <a:pt x="7132" y="10501"/>
                    <a:pt x="7225" y="10505"/>
                    <a:pt x="7318" y="10505"/>
                  </a:cubicBezTo>
                  <a:cubicBezTo>
                    <a:pt x="7498" y="10505"/>
                    <a:pt x="7679" y="10492"/>
                    <a:pt x="7859" y="10467"/>
                  </a:cubicBezTo>
                  <a:cubicBezTo>
                    <a:pt x="7892" y="10460"/>
                    <a:pt x="7887" y="10402"/>
                    <a:pt x="7852" y="10402"/>
                  </a:cubicBezTo>
                  <a:cubicBezTo>
                    <a:pt x="7851" y="10402"/>
                    <a:pt x="7850" y="10402"/>
                    <a:pt x="7849" y="10402"/>
                  </a:cubicBezTo>
                  <a:cubicBezTo>
                    <a:pt x="7630" y="10424"/>
                    <a:pt x="7410" y="10435"/>
                    <a:pt x="7190" y="10435"/>
                  </a:cubicBezTo>
                  <a:cubicBezTo>
                    <a:pt x="7135" y="10435"/>
                    <a:pt x="7081" y="10434"/>
                    <a:pt x="7026" y="10433"/>
                  </a:cubicBezTo>
                  <a:cubicBezTo>
                    <a:pt x="7002" y="10331"/>
                    <a:pt x="6985" y="10225"/>
                    <a:pt x="6978" y="10119"/>
                  </a:cubicBezTo>
                  <a:cubicBezTo>
                    <a:pt x="6980" y="10084"/>
                    <a:pt x="6954" y="10066"/>
                    <a:pt x="6928" y="10066"/>
                  </a:cubicBezTo>
                  <a:cubicBezTo>
                    <a:pt x="6903" y="10066"/>
                    <a:pt x="6877" y="10082"/>
                    <a:pt x="6876" y="10115"/>
                  </a:cubicBezTo>
                  <a:cubicBezTo>
                    <a:pt x="6246" y="10206"/>
                    <a:pt x="5587" y="10281"/>
                    <a:pt x="4934" y="10281"/>
                  </a:cubicBezTo>
                  <a:cubicBezTo>
                    <a:pt x="3915" y="10281"/>
                    <a:pt x="2911" y="10098"/>
                    <a:pt x="2053" y="9507"/>
                  </a:cubicBezTo>
                  <a:lnTo>
                    <a:pt x="2053" y="9507"/>
                  </a:lnTo>
                  <a:cubicBezTo>
                    <a:pt x="2702" y="9593"/>
                    <a:pt x="3355" y="9675"/>
                    <a:pt x="4007" y="9743"/>
                  </a:cubicBezTo>
                  <a:cubicBezTo>
                    <a:pt x="4009" y="9743"/>
                    <a:pt x="4011" y="9744"/>
                    <a:pt x="4013" y="9744"/>
                  </a:cubicBezTo>
                  <a:cubicBezTo>
                    <a:pt x="4048" y="9744"/>
                    <a:pt x="4046" y="9685"/>
                    <a:pt x="4007" y="9678"/>
                  </a:cubicBezTo>
                  <a:cubicBezTo>
                    <a:pt x="3324" y="9586"/>
                    <a:pt x="2637" y="9507"/>
                    <a:pt x="1948" y="9432"/>
                  </a:cubicBezTo>
                  <a:cubicBezTo>
                    <a:pt x="1749" y="9285"/>
                    <a:pt x="1565" y="9115"/>
                    <a:pt x="1401" y="8927"/>
                  </a:cubicBezTo>
                  <a:lnTo>
                    <a:pt x="1401" y="8927"/>
                  </a:lnTo>
                  <a:cubicBezTo>
                    <a:pt x="1794" y="9019"/>
                    <a:pt x="2190" y="9081"/>
                    <a:pt x="2590" y="9111"/>
                  </a:cubicBezTo>
                  <a:cubicBezTo>
                    <a:pt x="2591" y="9111"/>
                    <a:pt x="2592" y="9111"/>
                    <a:pt x="2593" y="9111"/>
                  </a:cubicBezTo>
                  <a:cubicBezTo>
                    <a:pt x="2630" y="9111"/>
                    <a:pt x="2626" y="9053"/>
                    <a:pt x="2590" y="9046"/>
                  </a:cubicBezTo>
                  <a:cubicBezTo>
                    <a:pt x="2166" y="8999"/>
                    <a:pt x="1749" y="8941"/>
                    <a:pt x="1336" y="8852"/>
                  </a:cubicBezTo>
                  <a:cubicBezTo>
                    <a:pt x="1172" y="8654"/>
                    <a:pt x="1029" y="8439"/>
                    <a:pt x="909" y="8213"/>
                  </a:cubicBezTo>
                  <a:lnTo>
                    <a:pt x="909" y="8213"/>
                  </a:lnTo>
                  <a:cubicBezTo>
                    <a:pt x="1237" y="8237"/>
                    <a:pt x="1568" y="8264"/>
                    <a:pt x="1896" y="8278"/>
                  </a:cubicBezTo>
                  <a:cubicBezTo>
                    <a:pt x="1941" y="8278"/>
                    <a:pt x="1941" y="8217"/>
                    <a:pt x="1896" y="8213"/>
                  </a:cubicBezTo>
                  <a:cubicBezTo>
                    <a:pt x="1555" y="8186"/>
                    <a:pt x="1213" y="8165"/>
                    <a:pt x="872" y="8148"/>
                  </a:cubicBezTo>
                  <a:cubicBezTo>
                    <a:pt x="763" y="7933"/>
                    <a:pt x="667" y="7708"/>
                    <a:pt x="592" y="7479"/>
                  </a:cubicBezTo>
                  <a:lnTo>
                    <a:pt x="592" y="7479"/>
                  </a:lnTo>
                  <a:cubicBezTo>
                    <a:pt x="895" y="7529"/>
                    <a:pt x="1201" y="7556"/>
                    <a:pt x="1507" y="7556"/>
                  </a:cubicBezTo>
                  <a:cubicBezTo>
                    <a:pt x="1556" y="7556"/>
                    <a:pt x="1605" y="7555"/>
                    <a:pt x="1654" y="7554"/>
                  </a:cubicBezTo>
                  <a:cubicBezTo>
                    <a:pt x="1702" y="7554"/>
                    <a:pt x="1702" y="7486"/>
                    <a:pt x="1654" y="7486"/>
                  </a:cubicBezTo>
                  <a:cubicBezTo>
                    <a:pt x="1292" y="7482"/>
                    <a:pt x="926" y="7452"/>
                    <a:pt x="568" y="7400"/>
                  </a:cubicBezTo>
                  <a:cubicBezTo>
                    <a:pt x="510" y="7209"/>
                    <a:pt x="462" y="7018"/>
                    <a:pt x="424" y="6820"/>
                  </a:cubicBezTo>
                  <a:lnTo>
                    <a:pt x="424" y="6820"/>
                  </a:lnTo>
                  <a:cubicBezTo>
                    <a:pt x="895" y="6828"/>
                    <a:pt x="1365" y="6840"/>
                    <a:pt x="1834" y="6840"/>
                  </a:cubicBezTo>
                  <a:cubicBezTo>
                    <a:pt x="2098" y="6840"/>
                    <a:pt x="2361" y="6836"/>
                    <a:pt x="2624" y="6827"/>
                  </a:cubicBezTo>
                  <a:cubicBezTo>
                    <a:pt x="2665" y="6823"/>
                    <a:pt x="2665" y="6765"/>
                    <a:pt x="2624" y="6762"/>
                  </a:cubicBezTo>
                  <a:cubicBezTo>
                    <a:pt x="2257" y="6745"/>
                    <a:pt x="1888" y="6739"/>
                    <a:pt x="1519" y="6739"/>
                  </a:cubicBezTo>
                  <a:cubicBezTo>
                    <a:pt x="1150" y="6739"/>
                    <a:pt x="781" y="6745"/>
                    <a:pt x="414" y="6748"/>
                  </a:cubicBezTo>
                  <a:cubicBezTo>
                    <a:pt x="373" y="6536"/>
                    <a:pt x="346" y="6321"/>
                    <a:pt x="332" y="6106"/>
                  </a:cubicBezTo>
                  <a:lnTo>
                    <a:pt x="332" y="6106"/>
                  </a:lnTo>
                  <a:cubicBezTo>
                    <a:pt x="338" y="6121"/>
                    <a:pt x="354" y="6131"/>
                    <a:pt x="372" y="6131"/>
                  </a:cubicBezTo>
                  <a:cubicBezTo>
                    <a:pt x="375" y="6131"/>
                    <a:pt x="377" y="6130"/>
                    <a:pt x="380" y="6130"/>
                  </a:cubicBezTo>
                  <a:cubicBezTo>
                    <a:pt x="390" y="6126"/>
                    <a:pt x="401" y="6120"/>
                    <a:pt x="404" y="6106"/>
                  </a:cubicBezTo>
                  <a:lnTo>
                    <a:pt x="404" y="6099"/>
                  </a:lnTo>
                  <a:cubicBezTo>
                    <a:pt x="560" y="6121"/>
                    <a:pt x="1135" y="6134"/>
                    <a:pt x="1303" y="6134"/>
                  </a:cubicBezTo>
                  <a:cubicBezTo>
                    <a:pt x="1322" y="6134"/>
                    <a:pt x="1336" y="6134"/>
                    <a:pt x="1343" y="6133"/>
                  </a:cubicBezTo>
                  <a:cubicBezTo>
                    <a:pt x="1387" y="6133"/>
                    <a:pt x="1387" y="6062"/>
                    <a:pt x="1343" y="6062"/>
                  </a:cubicBezTo>
                  <a:cubicBezTo>
                    <a:pt x="1111" y="6062"/>
                    <a:pt x="875" y="6058"/>
                    <a:pt x="643" y="6044"/>
                  </a:cubicBezTo>
                  <a:cubicBezTo>
                    <a:pt x="589" y="6041"/>
                    <a:pt x="514" y="6020"/>
                    <a:pt x="449" y="6020"/>
                  </a:cubicBezTo>
                  <a:cubicBezTo>
                    <a:pt x="400" y="6020"/>
                    <a:pt x="355" y="6032"/>
                    <a:pt x="329" y="6072"/>
                  </a:cubicBezTo>
                  <a:cubicBezTo>
                    <a:pt x="315" y="5915"/>
                    <a:pt x="308" y="5754"/>
                    <a:pt x="312" y="5597"/>
                  </a:cubicBezTo>
                  <a:cubicBezTo>
                    <a:pt x="312" y="5478"/>
                    <a:pt x="322" y="5361"/>
                    <a:pt x="332" y="5245"/>
                  </a:cubicBezTo>
                  <a:cubicBezTo>
                    <a:pt x="725" y="5286"/>
                    <a:pt x="1121" y="5320"/>
                    <a:pt x="1514" y="5341"/>
                  </a:cubicBezTo>
                  <a:cubicBezTo>
                    <a:pt x="1515" y="5341"/>
                    <a:pt x="1516" y="5341"/>
                    <a:pt x="1517" y="5341"/>
                  </a:cubicBezTo>
                  <a:cubicBezTo>
                    <a:pt x="1558" y="5341"/>
                    <a:pt x="1554" y="5283"/>
                    <a:pt x="1514" y="5280"/>
                  </a:cubicBezTo>
                  <a:cubicBezTo>
                    <a:pt x="1121" y="5235"/>
                    <a:pt x="728" y="5204"/>
                    <a:pt x="336" y="5180"/>
                  </a:cubicBezTo>
                  <a:cubicBezTo>
                    <a:pt x="356" y="4945"/>
                    <a:pt x="394" y="4713"/>
                    <a:pt x="441" y="4480"/>
                  </a:cubicBezTo>
                  <a:cubicBezTo>
                    <a:pt x="1271" y="4511"/>
                    <a:pt x="2101" y="4538"/>
                    <a:pt x="2935" y="4549"/>
                  </a:cubicBezTo>
                  <a:cubicBezTo>
                    <a:pt x="2993" y="4549"/>
                    <a:pt x="2993" y="4460"/>
                    <a:pt x="2935" y="4460"/>
                  </a:cubicBezTo>
                  <a:cubicBezTo>
                    <a:pt x="2108" y="4426"/>
                    <a:pt x="1285" y="4415"/>
                    <a:pt x="459" y="4405"/>
                  </a:cubicBezTo>
                  <a:cubicBezTo>
                    <a:pt x="513" y="4166"/>
                    <a:pt x="582" y="3931"/>
                    <a:pt x="667" y="3702"/>
                  </a:cubicBezTo>
                  <a:cubicBezTo>
                    <a:pt x="919" y="3751"/>
                    <a:pt x="1175" y="3775"/>
                    <a:pt x="1432" y="3775"/>
                  </a:cubicBezTo>
                  <a:cubicBezTo>
                    <a:pt x="1586" y="3775"/>
                    <a:pt x="1740" y="3766"/>
                    <a:pt x="1893" y="3750"/>
                  </a:cubicBezTo>
                  <a:cubicBezTo>
                    <a:pt x="1940" y="3743"/>
                    <a:pt x="1941" y="3674"/>
                    <a:pt x="1896" y="3674"/>
                  </a:cubicBezTo>
                  <a:cubicBezTo>
                    <a:pt x="1895" y="3674"/>
                    <a:pt x="1894" y="3674"/>
                    <a:pt x="1893" y="3674"/>
                  </a:cubicBezTo>
                  <a:cubicBezTo>
                    <a:pt x="1735" y="3691"/>
                    <a:pt x="1576" y="3699"/>
                    <a:pt x="1417" y="3699"/>
                  </a:cubicBezTo>
                  <a:cubicBezTo>
                    <a:pt x="1174" y="3699"/>
                    <a:pt x="929" y="3680"/>
                    <a:pt x="687" y="3640"/>
                  </a:cubicBezTo>
                  <a:cubicBezTo>
                    <a:pt x="803" y="3340"/>
                    <a:pt x="947" y="3049"/>
                    <a:pt x="1114" y="2776"/>
                  </a:cubicBezTo>
                  <a:cubicBezTo>
                    <a:pt x="1582" y="2821"/>
                    <a:pt x="2047" y="2875"/>
                    <a:pt x="2518" y="2909"/>
                  </a:cubicBezTo>
                  <a:cubicBezTo>
                    <a:pt x="2555" y="2909"/>
                    <a:pt x="2552" y="2851"/>
                    <a:pt x="2518" y="2848"/>
                  </a:cubicBezTo>
                  <a:cubicBezTo>
                    <a:pt x="2060" y="2797"/>
                    <a:pt x="1599" y="2766"/>
                    <a:pt x="1142" y="2725"/>
                  </a:cubicBezTo>
                  <a:cubicBezTo>
                    <a:pt x="1326" y="2431"/>
                    <a:pt x="1541" y="2155"/>
                    <a:pt x="1780" y="1902"/>
                  </a:cubicBezTo>
                  <a:cubicBezTo>
                    <a:pt x="2245" y="1950"/>
                    <a:pt x="2709" y="2001"/>
                    <a:pt x="3177" y="2032"/>
                  </a:cubicBezTo>
                  <a:cubicBezTo>
                    <a:pt x="3178" y="2032"/>
                    <a:pt x="3179" y="2032"/>
                    <a:pt x="3180" y="2032"/>
                  </a:cubicBezTo>
                  <a:cubicBezTo>
                    <a:pt x="3232" y="2032"/>
                    <a:pt x="3227" y="1953"/>
                    <a:pt x="3177" y="1950"/>
                  </a:cubicBezTo>
                  <a:cubicBezTo>
                    <a:pt x="2733" y="1899"/>
                    <a:pt x="2286" y="1868"/>
                    <a:pt x="1838" y="1837"/>
                  </a:cubicBezTo>
                  <a:cubicBezTo>
                    <a:pt x="2655" y="983"/>
                    <a:pt x="3754" y="399"/>
                    <a:pt x="5035" y="208"/>
                  </a:cubicBezTo>
                  <a:cubicBezTo>
                    <a:pt x="5322" y="165"/>
                    <a:pt x="5617" y="144"/>
                    <a:pt x="5917" y="144"/>
                  </a:cubicBezTo>
                  <a:close/>
                  <a:moveTo>
                    <a:pt x="6137" y="1"/>
                  </a:moveTo>
                  <a:cubicBezTo>
                    <a:pt x="3651" y="1"/>
                    <a:pt x="1370" y="1403"/>
                    <a:pt x="496" y="3623"/>
                  </a:cubicBezTo>
                  <a:cubicBezTo>
                    <a:pt x="486" y="3630"/>
                    <a:pt x="479" y="3647"/>
                    <a:pt x="486" y="3661"/>
                  </a:cubicBezTo>
                  <a:cubicBezTo>
                    <a:pt x="103" y="4648"/>
                    <a:pt x="1" y="5799"/>
                    <a:pt x="284" y="7059"/>
                  </a:cubicBezTo>
                  <a:cubicBezTo>
                    <a:pt x="851" y="9571"/>
                    <a:pt x="2835" y="10402"/>
                    <a:pt x="5010" y="10402"/>
                  </a:cubicBezTo>
                  <a:cubicBezTo>
                    <a:pt x="5626" y="10402"/>
                    <a:pt x="6257" y="10335"/>
                    <a:pt x="6876" y="10221"/>
                  </a:cubicBezTo>
                  <a:lnTo>
                    <a:pt x="6876" y="10221"/>
                  </a:lnTo>
                  <a:cubicBezTo>
                    <a:pt x="6848" y="11588"/>
                    <a:pt x="8528" y="12363"/>
                    <a:pt x="9699" y="12363"/>
                  </a:cubicBezTo>
                  <a:cubicBezTo>
                    <a:pt x="9702" y="12363"/>
                    <a:pt x="9704" y="12363"/>
                    <a:pt x="9707" y="12363"/>
                  </a:cubicBezTo>
                  <a:cubicBezTo>
                    <a:pt x="9785" y="12359"/>
                    <a:pt x="9823" y="12267"/>
                    <a:pt x="9768" y="12212"/>
                  </a:cubicBezTo>
                  <a:cubicBezTo>
                    <a:pt x="9294" y="11734"/>
                    <a:pt x="8983" y="11116"/>
                    <a:pt x="8884" y="10450"/>
                  </a:cubicBezTo>
                  <a:cubicBezTo>
                    <a:pt x="11134" y="10450"/>
                    <a:pt x="12497" y="8380"/>
                    <a:pt x="12651" y="6284"/>
                  </a:cubicBezTo>
                  <a:cubicBezTo>
                    <a:pt x="12849" y="3599"/>
                    <a:pt x="11271" y="1649"/>
                    <a:pt x="8877" y="587"/>
                  </a:cubicBezTo>
                  <a:cubicBezTo>
                    <a:pt x="7975" y="187"/>
                    <a:pt x="7042" y="1"/>
                    <a:pt x="6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9;p55"/>
            <p:cNvSpPr/>
            <p:nvPr/>
          </p:nvSpPr>
          <p:spPr>
            <a:xfrm>
              <a:off x="6725715" y="2382098"/>
              <a:ext cx="182962" cy="159771"/>
            </a:xfrm>
            <a:custGeom>
              <a:avLst/>
              <a:gdLst/>
              <a:ahLst/>
              <a:cxnLst/>
              <a:rect l="l" t="t" r="r" b="b"/>
              <a:pathLst>
                <a:path w="7124" h="6221" extrusionOk="0">
                  <a:moveTo>
                    <a:pt x="3590" y="176"/>
                  </a:moveTo>
                  <a:cubicBezTo>
                    <a:pt x="3782" y="176"/>
                    <a:pt x="3978" y="201"/>
                    <a:pt x="4176" y="255"/>
                  </a:cubicBezTo>
                  <a:cubicBezTo>
                    <a:pt x="5993" y="743"/>
                    <a:pt x="6532" y="3352"/>
                    <a:pt x="4770" y="4257"/>
                  </a:cubicBezTo>
                  <a:cubicBezTo>
                    <a:pt x="4757" y="4264"/>
                    <a:pt x="4750" y="4271"/>
                    <a:pt x="4743" y="4281"/>
                  </a:cubicBezTo>
                  <a:cubicBezTo>
                    <a:pt x="4741" y="4281"/>
                    <a:pt x="4738" y="4281"/>
                    <a:pt x="4736" y="4281"/>
                  </a:cubicBezTo>
                  <a:cubicBezTo>
                    <a:pt x="4712" y="4281"/>
                    <a:pt x="4691" y="4297"/>
                    <a:pt x="4688" y="4322"/>
                  </a:cubicBezTo>
                  <a:cubicBezTo>
                    <a:pt x="4664" y="4582"/>
                    <a:pt x="4664" y="4841"/>
                    <a:pt x="4681" y="5101"/>
                  </a:cubicBezTo>
                  <a:cubicBezTo>
                    <a:pt x="4692" y="5244"/>
                    <a:pt x="4815" y="5777"/>
                    <a:pt x="4746" y="5879"/>
                  </a:cubicBezTo>
                  <a:cubicBezTo>
                    <a:pt x="4708" y="5939"/>
                    <a:pt x="4617" y="5954"/>
                    <a:pt x="4517" y="5954"/>
                  </a:cubicBezTo>
                  <a:cubicBezTo>
                    <a:pt x="4419" y="5954"/>
                    <a:pt x="4312" y="5940"/>
                    <a:pt x="4235" y="5940"/>
                  </a:cubicBezTo>
                  <a:cubicBezTo>
                    <a:pt x="4224" y="5940"/>
                    <a:pt x="4213" y="5940"/>
                    <a:pt x="4203" y="5941"/>
                  </a:cubicBezTo>
                  <a:cubicBezTo>
                    <a:pt x="4016" y="5954"/>
                    <a:pt x="3831" y="5985"/>
                    <a:pt x="3647" y="6030"/>
                  </a:cubicBezTo>
                  <a:cubicBezTo>
                    <a:pt x="3636" y="5309"/>
                    <a:pt x="3667" y="4585"/>
                    <a:pt x="3739" y="3864"/>
                  </a:cubicBezTo>
                  <a:cubicBezTo>
                    <a:pt x="3750" y="3882"/>
                    <a:pt x="3769" y="3889"/>
                    <a:pt x="3789" y="3889"/>
                  </a:cubicBezTo>
                  <a:cubicBezTo>
                    <a:pt x="3793" y="3889"/>
                    <a:pt x="3796" y="3889"/>
                    <a:pt x="3800" y="3888"/>
                  </a:cubicBezTo>
                  <a:cubicBezTo>
                    <a:pt x="5026" y="3745"/>
                    <a:pt x="4654" y="1815"/>
                    <a:pt x="3718" y="1487"/>
                  </a:cubicBezTo>
                  <a:cubicBezTo>
                    <a:pt x="3612" y="1450"/>
                    <a:pt x="3500" y="1432"/>
                    <a:pt x="3388" y="1432"/>
                  </a:cubicBezTo>
                  <a:cubicBezTo>
                    <a:pt x="3059" y="1432"/>
                    <a:pt x="2738" y="1593"/>
                    <a:pt x="2585" y="1907"/>
                  </a:cubicBezTo>
                  <a:cubicBezTo>
                    <a:pt x="2434" y="2215"/>
                    <a:pt x="2557" y="2430"/>
                    <a:pt x="2632" y="2737"/>
                  </a:cubicBezTo>
                  <a:cubicBezTo>
                    <a:pt x="2694" y="3000"/>
                    <a:pt x="2670" y="3099"/>
                    <a:pt x="2499" y="3318"/>
                  </a:cubicBezTo>
                  <a:cubicBezTo>
                    <a:pt x="2363" y="3489"/>
                    <a:pt x="2182" y="3636"/>
                    <a:pt x="2038" y="3803"/>
                  </a:cubicBezTo>
                  <a:cubicBezTo>
                    <a:pt x="342" y="2434"/>
                    <a:pt x="1766" y="176"/>
                    <a:pt x="3590" y="176"/>
                  </a:cubicBezTo>
                  <a:close/>
                  <a:moveTo>
                    <a:pt x="3639" y="1"/>
                  </a:moveTo>
                  <a:cubicBezTo>
                    <a:pt x="1673" y="1"/>
                    <a:pt x="1" y="2585"/>
                    <a:pt x="1987" y="3895"/>
                  </a:cubicBezTo>
                  <a:cubicBezTo>
                    <a:pt x="1994" y="3899"/>
                    <a:pt x="2002" y="3901"/>
                    <a:pt x="2009" y="3901"/>
                  </a:cubicBezTo>
                  <a:cubicBezTo>
                    <a:pt x="2020" y="3901"/>
                    <a:pt x="2030" y="3898"/>
                    <a:pt x="2038" y="3892"/>
                  </a:cubicBezTo>
                  <a:cubicBezTo>
                    <a:pt x="2048" y="3904"/>
                    <a:pt x="2064" y="3910"/>
                    <a:pt x="2080" y="3910"/>
                  </a:cubicBezTo>
                  <a:cubicBezTo>
                    <a:pt x="2095" y="3910"/>
                    <a:pt x="2112" y="3904"/>
                    <a:pt x="2124" y="3892"/>
                  </a:cubicBezTo>
                  <a:cubicBezTo>
                    <a:pt x="2284" y="3735"/>
                    <a:pt x="2441" y="3574"/>
                    <a:pt x="2608" y="3427"/>
                  </a:cubicBezTo>
                  <a:cubicBezTo>
                    <a:pt x="2697" y="3345"/>
                    <a:pt x="2902" y="3236"/>
                    <a:pt x="2940" y="3113"/>
                  </a:cubicBezTo>
                  <a:cubicBezTo>
                    <a:pt x="2998" y="2922"/>
                    <a:pt x="2759" y="2659"/>
                    <a:pt x="2718" y="2488"/>
                  </a:cubicBezTo>
                  <a:cubicBezTo>
                    <a:pt x="2575" y="1912"/>
                    <a:pt x="2941" y="1629"/>
                    <a:pt x="3361" y="1629"/>
                  </a:cubicBezTo>
                  <a:cubicBezTo>
                    <a:pt x="3656" y="1629"/>
                    <a:pt x="3978" y="1768"/>
                    <a:pt x="4169" y="2044"/>
                  </a:cubicBezTo>
                  <a:cubicBezTo>
                    <a:pt x="4487" y="2505"/>
                    <a:pt x="4610" y="3625"/>
                    <a:pt x="3804" y="3721"/>
                  </a:cubicBezTo>
                  <a:cubicBezTo>
                    <a:pt x="3780" y="3724"/>
                    <a:pt x="3759" y="3735"/>
                    <a:pt x="3746" y="3752"/>
                  </a:cubicBezTo>
                  <a:cubicBezTo>
                    <a:pt x="3743" y="3710"/>
                    <a:pt x="3709" y="3689"/>
                    <a:pt x="3674" y="3689"/>
                  </a:cubicBezTo>
                  <a:cubicBezTo>
                    <a:pt x="3634" y="3689"/>
                    <a:pt x="3591" y="3716"/>
                    <a:pt x="3585" y="3769"/>
                  </a:cubicBezTo>
                  <a:cubicBezTo>
                    <a:pt x="3490" y="4554"/>
                    <a:pt x="3459" y="5343"/>
                    <a:pt x="3483" y="6135"/>
                  </a:cubicBezTo>
                  <a:cubicBezTo>
                    <a:pt x="3483" y="6183"/>
                    <a:pt x="3521" y="6220"/>
                    <a:pt x="3567" y="6220"/>
                  </a:cubicBezTo>
                  <a:cubicBezTo>
                    <a:pt x="3574" y="6220"/>
                    <a:pt x="3581" y="6219"/>
                    <a:pt x="3589" y="6217"/>
                  </a:cubicBezTo>
                  <a:cubicBezTo>
                    <a:pt x="3868" y="6144"/>
                    <a:pt x="4153" y="6106"/>
                    <a:pt x="4440" y="6106"/>
                  </a:cubicBezTo>
                  <a:cubicBezTo>
                    <a:pt x="4577" y="6106"/>
                    <a:pt x="4715" y="6114"/>
                    <a:pt x="4852" y="6132"/>
                  </a:cubicBezTo>
                  <a:cubicBezTo>
                    <a:pt x="4900" y="6132"/>
                    <a:pt x="4938" y="6094"/>
                    <a:pt x="4938" y="6047"/>
                  </a:cubicBezTo>
                  <a:cubicBezTo>
                    <a:pt x="4873" y="5490"/>
                    <a:pt x="4862" y="4930"/>
                    <a:pt x="4784" y="4377"/>
                  </a:cubicBezTo>
                  <a:lnTo>
                    <a:pt x="4784" y="4377"/>
                  </a:lnTo>
                  <a:cubicBezTo>
                    <a:pt x="4794" y="4379"/>
                    <a:pt x="4803" y="4381"/>
                    <a:pt x="4814" y="4381"/>
                  </a:cubicBezTo>
                  <a:cubicBezTo>
                    <a:pt x="4819" y="4381"/>
                    <a:pt x="4823" y="4381"/>
                    <a:pt x="4828" y="4380"/>
                  </a:cubicBezTo>
                  <a:cubicBezTo>
                    <a:pt x="7123" y="3721"/>
                    <a:pt x="5908" y="319"/>
                    <a:pt x="3971" y="26"/>
                  </a:cubicBezTo>
                  <a:cubicBezTo>
                    <a:pt x="3860" y="9"/>
                    <a:pt x="3749" y="1"/>
                    <a:pt x="3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20;p55"/>
            <p:cNvSpPr/>
            <p:nvPr/>
          </p:nvSpPr>
          <p:spPr>
            <a:xfrm>
              <a:off x="6812085" y="2546749"/>
              <a:ext cx="41066" cy="32822"/>
            </a:xfrm>
            <a:custGeom>
              <a:avLst/>
              <a:gdLst/>
              <a:ahLst/>
              <a:cxnLst/>
              <a:rect l="l" t="t" r="r" b="b"/>
              <a:pathLst>
                <a:path w="1599" h="1278" extrusionOk="0">
                  <a:moveTo>
                    <a:pt x="1330" y="1"/>
                  </a:moveTo>
                  <a:cubicBezTo>
                    <a:pt x="1239" y="1"/>
                    <a:pt x="1142" y="16"/>
                    <a:pt x="1079" y="18"/>
                  </a:cubicBezTo>
                  <a:cubicBezTo>
                    <a:pt x="840" y="22"/>
                    <a:pt x="594" y="11"/>
                    <a:pt x="359" y="56"/>
                  </a:cubicBezTo>
                  <a:cubicBezTo>
                    <a:pt x="321" y="66"/>
                    <a:pt x="321" y="117"/>
                    <a:pt x="359" y="127"/>
                  </a:cubicBezTo>
                  <a:cubicBezTo>
                    <a:pt x="495" y="148"/>
                    <a:pt x="635" y="158"/>
                    <a:pt x="775" y="158"/>
                  </a:cubicBezTo>
                  <a:cubicBezTo>
                    <a:pt x="781" y="158"/>
                    <a:pt x="787" y="158"/>
                    <a:pt x="792" y="158"/>
                  </a:cubicBezTo>
                  <a:cubicBezTo>
                    <a:pt x="890" y="158"/>
                    <a:pt x="1019" y="142"/>
                    <a:pt x="1137" y="142"/>
                  </a:cubicBezTo>
                  <a:cubicBezTo>
                    <a:pt x="1210" y="142"/>
                    <a:pt x="1278" y="148"/>
                    <a:pt x="1332" y="168"/>
                  </a:cubicBezTo>
                  <a:cubicBezTo>
                    <a:pt x="1482" y="220"/>
                    <a:pt x="1411" y="438"/>
                    <a:pt x="1404" y="578"/>
                  </a:cubicBezTo>
                  <a:cubicBezTo>
                    <a:pt x="1397" y="732"/>
                    <a:pt x="1390" y="886"/>
                    <a:pt x="1383" y="1039"/>
                  </a:cubicBezTo>
                  <a:cubicBezTo>
                    <a:pt x="1247" y="1015"/>
                    <a:pt x="1109" y="1003"/>
                    <a:pt x="972" y="1003"/>
                  </a:cubicBezTo>
                  <a:cubicBezTo>
                    <a:pt x="835" y="1003"/>
                    <a:pt x="699" y="1015"/>
                    <a:pt x="564" y="1039"/>
                  </a:cubicBezTo>
                  <a:cubicBezTo>
                    <a:pt x="525" y="1045"/>
                    <a:pt x="412" y="1093"/>
                    <a:pt x="357" y="1093"/>
                  </a:cubicBezTo>
                  <a:cubicBezTo>
                    <a:pt x="350" y="1093"/>
                    <a:pt x="343" y="1093"/>
                    <a:pt x="338" y="1090"/>
                  </a:cubicBezTo>
                  <a:cubicBezTo>
                    <a:pt x="209" y="1039"/>
                    <a:pt x="246" y="872"/>
                    <a:pt x="246" y="776"/>
                  </a:cubicBezTo>
                  <a:cubicBezTo>
                    <a:pt x="246" y="646"/>
                    <a:pt x="185" y="271"/>
                    <a:pt x="287" y="179"/>
                  </a:cubicBezTo>
                  <a:cubicBezTo>
                    <a:pt x="352" y="119"/>
                    <a:pt x="293" y="41"/>
                    <a:pt x="225" y="41"/>
                  </a:cubicBezTo>
                  <a:cubicBezTo>
                    <a:pt x="207" y="41"/>
                    <a:pt x="188" y="46"/>
                    <a:pt x="171" y="59"/>
                  </a:cubicBezTo>
                  <a:cubicBezTo>
                    <a:pt x="21" y="175"/>
                    <a:pt x="72" y="414"/>
                    <a:pt x="72" y="578"/>
                  </a:cubicBezTo>
                  <a:cubicBezTo>
                    <a:pt x="72" y="742"/>
                    <a:pt x="0" y="1070"/>
                    <a:pt x="109" y="1210"/>
                  </a:cubicBezTo>
                  <a:cubicBezTo>
                    <a:pt x="149" y="1261"/>
                    <a:pt x="202" y="1277"/>
                    <a:pt x="258" y="1277"/>
                  </a:cubicBezTo>
                  <a:cubicBezTo>
                    <a:pt x="315" y="1277"/>
                    <a:pt x="376" y="1261"/>
                    <a:pt x="431" y="1248"/>
                  </a:cubicBezTo>
                  <a:cubicBezTo>
                    <a:pt x="622" y="1202"/>
                    <a:pt x="817" y="1178"/>
                    <a:pt x="1013" y="1178"/>
                  </a:cubicBezTo>
                  <a:cubicBezTo>
                    <a:pt x="1156" y="1178"/>
                    <a:pt x="1299" y="1191"/>
                    <a:pt x="1441" y="1217"/>
                  </a:cubicBezTo>
                  <a:cubicBezTo>
                    <a:pt x="1448" y="1219"/>
                    <a:pt x="1455" y="1219"/>
                    <a:pt x="1462" y="1219"/>
                  </a:cubicBezTo>
                  <a:cubicBezTo>
                    <a:pt x="1506" y="1219"/>
                    <a:pt x="1547" y="1182"/>
                    <a:pt x="1547" y="1135"/>
                  </a:cubicBezTo>
                  <a:cubicBezTo>
                    <a:pt x="1558" y="865"/>
                    <a:pt x="1571" y="595"/>
                    <a:pt x="1578" y="325"/>
                  </a:cubicBezTo>
                  <a:cubicBezTo>
                    <a:pt x="1578" y="230"/>
                    <a:pt x="1599" y="103"/>
                    <a:pt x="1506" y="39"/>
                  </a:cubicBezTo>
                  <a:cubicBezTo>
                    <a:pt x="1462" y="9"/>
                    <a:pt x="1398" y="1"/>
                    <a:pt x="13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1;p55"/>
            <p:cNvSpPr/>
            <p:nvPr/>
          </p:nvSpPr>
          <p:spPr>
            <a:xfrm>
              <a:off x="6732367" y="2364686"/>
              <a:ext cx="36238" cy="3287"/>
            </a:xfrm>
            <a:custGeom>
              <a:avLst/>
              <a:gdLst/>
              <a:ahLst/>
              <a:cxnLst/>
              <a:rect l="l" t="t" r="r" b="b"/>
              <a:pathLst>
                <a:path w="1411" h="128" extrusionOk="0">
                  <a:moveTo>
                    <a:pt x="41" y="0"/>
                  </a:moveTo>
                  <a:cubicBezTo>
                    <a:pt x="10" y="0"/>
                    <a:pt x="1" y="55"/>
                    <a:pt x="37" y="58"/>
                  </a:cubicBezTo>
                  <a:cubicBezTo>
                    <a:pt x="365" y="104"/>
                    <a:pt x="697" y="127"/>
                    <a:pt x="1028" y="127"/>
                  </a:cubicBezTo>
                  <a:cubicBezTo>
                    <a:pt x="1139" y="127"/>
                    <a:pt x="1249" y="125"/>
                    <a:pt x="1359" y="120"/>
                  </a:cubicBezTo>
                  <a:cubicBezTo>
                    <a:pt x="1360" y="120"/>
                    <a:pt x="1361" y="120"/>
                    <a:pt x="1362" y="120"/>
                  </a:cubicBezTo>
                  <a:cubicBezTo>
                    <a:pt x="1410" y="120"/>
                    <a:pt x="1409" y="45"/>
                    <a:pt x="1362" y="45"/>
                  </a:cubicBezTo>
                  <a:cubicBezTo>
                    <a:pt x="1269" y="47"/>
                    <a:pt x="1176" y="48"/>
                    <a:pt x="1084" y="48"/>
                  </a:cubicBezTo>
                  <a:cubicBezTo>
                    <a:pt x="736" y="48"/>
                    <a:pt x="389" y="33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22;p55"/>
            <p:cNvSpPr/>
            <p:nvPr/>
          </p:nvSpPr>
          <p:spPr>
            <a:xfrm>
              <a:off x="6760438" y="2349944"/>
              <a:ext cx="50261" cy="5008"/>
            </a:xfrm>
            <a:custGeom>
              <a:avLst/>
              <a:gdLst/>
              <a:ahLst/>
              <a:cxnLst/>
              <a:rect l="l" t="t" r="r" b="b"/>
              <a:pathLst>
                <a:path w="1957" h="195" extrusionOk="0">
                  <a:moveTo>
                    <a:pt x="55" y="0"/>
                  </a:moveTo>
                  <a:cubicBezTo>
                    <a:pt x="10" y="0"/>
                    <a:pt x="1" y="79"/>
                    <a:pt x="47" y="86"/>
                  </a:cubicBezTo>
                  <a:cubicBezTo>
                    <a:pt x="517" y="159"/>
                    <a:pt x="990" y="194"/>
                    <a:pt x="1465" y="194"/>
                  </a:cubicBezTo>
                  <a:cubicBezTo>
                    <a:pt x="1608" y="194"/>
                    <a:pt x="1752" y="191"/>
                    <a:pt x="1895" y="185"/>
                  </a:cubicBezTo>
                  <a:cubicBezTo>
                    <a:pt x="1957" y="185"/>
                    <a:pt x="1957" y="93"/>
                    <a:pt x="1895" y="93"/>
                  </a:cubicBezTo>
                  <a:cubicBezTo>
                    <a:pt x="1839" y="93"/>
                    <a:pt x="1783" y="94"/>
                    <a:pt x="1728" y="94"/>
                  </a:cubicBezTo>
                  <a:cubicBezTo>
                    <a:pt x="1169" y="94"/>
                    <a:pt x="613" y="63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Recycling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381" y="3839120"/>
            <a:ext cx="1588656" cy="15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rash Can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4474">
            <a:off x="2108647" y="4809309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1870">
            <a:off x="6498116" y="4830331"/>
            <a:ext cx="1207762" cy="120776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32612">
            <a:off x="3585544" y="276755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147"/>
</p:tagLst>
</file>

<file path=ppt/theme/theme1.xml><?xml version="1.0" encoding="utf-8"?>
<a:theme xmlns:a="http://schemas.openxmlformats.org/drawingml/2006/main" name="千图网海量PPT模板www.58pic.com ​​">
  <a:themeElements>
    <a:clrScheme name="自定义 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EABAB"/>
      </a:accent2>
      <a:accent3>
        <a:srgbClr val="3F3F3F"/>
      </a:accent3>
      <a:accent4>
        <a:srgbClr val="AEABAB"/>
      </a:accent4>
      <a:accent5>
        <a:srgbClr val="3F3F3F"/>
      </a:accent5>
      <a:accent6>
        <a:srgbClr val="AEABAB"/>
      </a:accent6>
      <a:hlink>
        <a:srgbClr val="3F3F3F"/>
      </a:hlink>
      <a:folHlink>
        <a:srgbClr val="AEABAB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5855</TotalTime>
  <Words>775</Words>
  <Application>Microsoft Office PowerPoint</Application>
  <PresentationFormat>寬螢幕</PresentationFormat>
  <Paragraphs>191</Paragraphs>
  <Slides>32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3" baseType="lpstr">
      <vt:lpstr>等线</vt:lpstr>
      <vt:lpstr>等线 Light</vt:lpstr>
      <vt:lpstr>宋体</vt:lpstr>
      <vt:lpstr>Sue Ellen Francisco</vt:lpstr>
      <vt:lpstr>zihun58hao-chuangzhonghei</vt:lpstr>
      <vt:lpstr>微軟正黑體</vt:lpstr>
      <vt:lpstr>微軟正黑體 Light</vt:lpstr>
      <vt:lpstr>新細明體</vt:lpstr>
      <vt:lpstr>Arial</vt:lpstr>
      <vt:lpstr>Ravie</vt:lpstr>
      <vt:lpstr>千图网海量PPT模板www.58pic.com 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Chih-Han Ke</cp:lastModifiedBy>
  <cp:revision>200</cp:revision>
  <dcterms:created xsi:type="dcterms:W3CDTF">2018-04-10T04:31:45Z</dcterms:created>
  <dcterms:modified xsi:type="dcterms:W3CDTF">2021-01-04T14:52:06Z</dcterms:modified>
</cp:coreProperties>
</file>